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8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9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62" r:id="rId2"/>
    <p:sldId id="256" r:id="rId3"/>
    <p:sldId id="350" r:id="rId4"/>
    <p:sldId id="286" r:id="rId5"/>
    <p:sldId id="288" r:id="rId6"/>
    <p:sldId id="290" r:id="rId7"/>
    <p:sldId id="287" r:id="rId8"/>
    <p:sldId id="346" r:id="rId9"/>
    <p:sldId id="360" r:id="rId10"/>
    <p:sldId id="368" r:id="rId11"/>
    <p:sldId id="361" r:id="rId12"/>
    <p:sldId id="371" r:id="rId13"/>
    <p:sldId id="347" r:id="rId14"/>
    <p:sldId id="322" r:id="rId15"/>
    <p:sldId id="258" r:id="rId16"/>
    <p:sldId id="348" r:id="rId17"/>
    <p:sldId id="367" r:id="rId18"/>
    <p:sldId id="289" r:id="rId19"/>
    <p:sldId id="281" r:id="rId20"/>
    <p:sldId id="282" r:id="rId21"/>
    <p:sldId id="373" r:id="rId22"/>
    <p:sldId id="260" r:id="rId23"/>
    <p:sldId id="262" r:id="rId24"/>
    <p:sldId id="265" r:id="rId25"/>
    <p:sldId id="266" r:id="rId26"/>
    <p:sldId id="267" r:id="rId27"/>
    <p:sldId id="263" r:id="rId28"/>
    <p:sldId id="269" r:id="rId29"/>
    <p:sldId id="270" r:id="rId30"/>
    <p:sldId id="268" r:id="rId31"/>
    <p:sldId id="351" r:id="rId32"/>
    <p:sldId id="271" r:id="rId33"/>
    <p:sldId id="352" r:id="rId34"/>
    <p:sldId id="374" r:id="rId35"/>
    <p:sldId id="272" r:id="rId36"/>
    <p:sldId id="264" r:id="rId37"/>
    <p:sldId id="273" r:id="rId38"/>
    <p:sldId id="274" r:id="rId39"/>
    <p:sldId id="275" r:id="rId40"/>
    <p:sldId id="276" r:id="rId41"/>
    <p:sldId id="279" r:id="rId42"/>
    <p:sldId id="278" r:id="rId43"/>
    <p:sldId id="354" r:id="rId44"/>
    <p:sldId id="277" r:id="rId45"/>
    <p:sldId id="317" r:id="rId46"/>
    <p:sldId id="292" r:id="rId47"/>
    <p:sldId id="294" r:id="rId48"/>
    <p:sldId id="293" r:id="rId49"/>
    <p:sldId id="291" r:id="rId50"/>
    <p:sldId id="295" r:id="rId51"/>
    <p:sldId id="296" r:id="rId52"/>
    <p:sldId id="297" r:id="rId53"/>
    <p:sldId id="298" r:id="rId54"/>
    <p:sldId id="305" r:id="rId55"/>
    <p:sldId id="302" r:id="rId56"/>
    <p:sldId id="307" r:id="rId57"/>
    <p:sldId id="303" r:id="rId58"/>
    <p:sldId id="304" r:id="rId59"/>
    <p:sldId id="358" r:id="rId60"/>
    <p:sldId id="308" r:id="rId61"/>
    <p:sldId id="326" r:id="rId62"/>
    <p:sldId id="309" r:id="rId63"/>
    <p:sldId id="324" r:id="rId64"/>
    <p:sldId id="330" r:id="rId65"/>
    <p:sldId id="314" r:id="rId66"/>
    <p:sldId id="315" r:id="rId67"/>
    <p:sldId id="327" r:id="rId68"/>
    <p:sldId id="328" r:id="rId69"/>
    <p:sldId id="329" r:id="rId70"/>
    <p:sldId id="331" r:id="rId71"/>
    <p:sldId id="332" r:id="rId72"/>
    <p:sldId id="333" r:id="rId73"/>
    <p:sldId id="334" r:id="rId74"/>
    <p:sldId id="335" r:id="rId75"/>
    <p:sldId id="357" r:id="rId76"/>
    <p:sldId id="300" r:id="rId77"/>
    <p:sldId id="319" r:id="rId78"/>
    <p:sldId id="370" r:id="rId79"/>
    <p:sldId id="320" r:id="rId80"/>
    <p:sldId id="323" r:id="rId81"/>
    <p:sldId id="359" r:id="rId82"/>
    <p:sldId id="337" r:id="rId83"/>
    <p:sldId id="341" r:id="rId84"/>
    <p:sldId id="364" r:id="rId85"/>
    <p:sldId id="339" r:id="rId86"/>
    <p:sldId id="343" r:id="rId87"/>
    <p:sldId id="365" r:id="rId88"/>
    <p:sldId id="366" r:id="rId89"/>
    <p:sldId id="345" r:id="rId90"/>
    <p:sldId id="353" r:id="rId91"/>
    <p:sldId id="375" r:id="rId92"/>
    <p:sldId id="36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8765" autoAdjust="0"/>
  </p:normalViewPr>
  <p:slideViewPr>
    <p:cSldViewPr snapToGrid="0">
      <p:cViewPr varScale="1">
        <p:scale>
          <a:sx n="76" d="100"/>
          <a:sy n="76" d="100"/>
        </p:scale>
        <p:origin x="336"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1" d="100"/>
          <a:sy n="91" d="100"/>
        </p:scale>
        <p:origin x="289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52238-3BD4-4459-B7D3-BAEF9B6C212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9CC357CE-401E-4E0A-9282-86332D3F9CF4}">
      <dgm:prSet phldrT="[Text]"/>
      <dgm:spPr/>
      <dgm:t>
        <a:bodyPr/>
        <a:lstStyle/>
        <a:p>
          <a:r>
            <a:rPr lang="en-US" dirty="0" smtClean="0"/>
            <a:t>Parcel EMV/acres</a:t>
          </a:r>
          <a:endParaRPr lang="en-US" dirty="0"/>
        </a:p>
      </dgm:t>
    </dgm:pt>
    <dgm:pt modelId="{C18A5035-6839-49C8-B995-63A182F72D7A}" type="parTrans" cxnId="{07F85DAA-A343-48BD-B8F3-26AC892F39F3}">
      <dgm:prSet/>
      <dgm:spPr/>
      <dgm:t>
        <a:bodyPr/>
        <a:lstStyle/>
        <a:p>
          <a:endParaRPr lang="en-US"/>
        </a:p>
      </dgm:t>
    </dgm:pt>
    <dgm:pt modelId="{229ED99F-0899-4742-9780-13013B6601F0}" type="sibTrans" cxnId="{07F85DAA-A343-48BD-B8F3-26AC892F39F3}">
      <dgm:prSet/>
      <dgm:spPr/>
      <dgm:t>
        <a:bodyPr/>
        <a:lstStyle/>
        <a:p>
          <a:endParaRPr lang="en-US"/>
        </a:p>
      </dgm:t>
    </dgm:pt>
    <dgm:pt modelId="{672F03E0-CFF9-4C51-A375-9EAC2A50B9B3}">
      <dgm:prSet phldrT="[Text]"/>
      <dgm:spPr/>
      <dgm:t>
        <a:bodyPr/>
        <a:lstStyle/>
        <a:p>
          <a:r>
            <a:rPr lang="en-US" dirty="0" smtClean="0"/>
            <a:t>2a Land and Buildings</a:t>
          </a:r>
          <a:endParaRPr lang="en-US" dirty="0"/>
        </a:p>
      </dgm:t>
    </dgm:pt>
    <dgm:pt modelId="{D7D39B61-CB3F-4B6E-9083-1C87746A5182}" type="parTrans" cxnId="{DA382B55-98D9-401A-90BA-BB228D9E0274}">
      <dgm:prSet/>
      <dgm:spPr>
        <a:solidFill>
          <a:schemeClr val="accent1"/>
        </a:solidFill>
      </dgm:spPr>
      <dgm:t>
        <a:bodyPr/>
        <a:lstStyle/>
        <a:p>
          <a:endParaRPr lang="en-US" dirty="0"/>
        </a:p>
      </dgm:t>
    </dgm:pt>
    <dgm:pt modelId="{7F4B12F8-BA30-4748-99EA-8533AC4AB9FD}" type="sibTrans" cxnId="{DA382B55-98D9-401A-90BA-BB228D9E0274}">
      <dgm:prSet/>
      <dgm:spPr/>
      <dgm:t>
        <a:bodyPr/>
        <a:lstStyle/>
        <a:p>
          <a:endParaRPr lang="en-US"/>
        </a:p>
      </dgm:t>
    </dgm:pt>
    <dgm:pt modelId="{CAD3E823-762E-4253-99BA-E320F3F5D2AC}">
      <dgm:prSet phldrT="[Text]"/>
      <dgm:spPr>
        <a:solidFill>
          <a:schemeClr val="bg2">
            <a:lumMod val="50000"/>
          </a:schemeClr>
        </a:solidFill>
      </dgm:spPr>
      <dgm:t>
        <a:bodyPr/>
        <a:lstStyle/>
        <a:p>
          <a:r>
            <a:rPr lang="en-US" dirty="0" smtClean="0"/>
            <a:t>Commercial / Industrial</a:t>
          </a:r>
          <a:endParaRPr lang="en-US" dirty="0"/>
        </a:p>
      </dgm:t>
    </dgm:pt>
    <dgm:pt modelId="{4C1261C1-4A27-46DB-9B22-B9CFA3112604}" type="parTrans" cxnId="{E753C9BC-BE36-4EED-803E-D3EA33778ECE}">
      <dgm:prSet/>
      <dgm:spPr>
        <a:solidFill>
          <a:schemeClr val="tx1">
            <a:lumMod val="50000"/>
            <a:lumOff val="50000"/>
          </a:schemeClr>
        </a:solidFill>
      </dgm:spPr>
      <dgm:t>
        <a:bodyPr/>
        <a:lstStyle/>
        <a:p>
          <a:endParaRPr lang="en-US" dirty="0"/>
        </a:p>
      </dgm:t>
    </dgm:pt>
    <dgm:pt modelId="{7388C56F-F275-4223-BA95-A6089F4D46D7}" type="sibTrans" cxnId="{E753C9BC-BE36-4EED-803E-D3EA33778ECE}">
      <dgm:prSet/>
      <dgm:spPr/>
      <dgm:t>
        <a:bodyPr/>
        <a:lstStyle/>
        <a:p>
          <a:endParaRPr lang="en-US"/>
        </a:p>
      </dgm:t>
    </dgm:pt>
    <dgm:pt modelId="{768E2451-F488-499F-8005-02A1243C06E2}">
      <dgm:prSet phldrT="[Text]"/>
      <dgm:spPr>
        <a:solidFill>
          <a:schemeClr val="accent2">
            <a:lumMod val="75000"/>
          </a:schemeClr>
        </a:solidFill>
      </dgm:spPr>
      <dgm:t>
        <a:bodyPr/>
        <a:lstStyle/>
        <a:p>
          <a:r>
            <a:rPr lang="en-US" dirty="0" smtClean="0"/>
            <a:t>2b</a:t>
          </a:r>
          <a:endParaRPr lang="en-US" dirty="0"/>
        </a:p>
      </dgm:t>
    </dgm:pt>
    <dgm:pt modelId="{DE1C18AA-1B39-4E51-A0BF-4114C9AC38A3}" type="parTrans" cxnId="{6D390913-7673-4E90-BA68-AC259E495ADA}">
      <dgm:prSet/>
      <dgm:spPr>
        <a:solidFill>
          <a:schemeClr val="accent2">
            <a:lumMod val="75000"/>
          </a:schemeClr>
        </a:solidFill>
      </dgm:spPr>
      <dgm:t>
        <a:bodyPr/>
        <a:lstStyle/>
        <a:p>
          <a:endParaRPr lang="en-US" dirty="0"/>
        </a:p>
      </dgm:t>
    </dgm:pt>
    <dgm:pt modelId="{1AAF6C25-79BC-4686-BF9D-95B444A732F9}" type="sibTrans" cxnId="{6D390913-7673-4E90-BA68-AC259E495ADA}">
      <dgm:prSet/>
      <dgm:spPr/>
      <dgm:t>
        <a:bodyPr/>
        <a:lstStyle/>
        <a:p>
          <a:endParaRPr lang="en-US"/>
        </a:p>
      </dgm:t>
    </dgm:pt>
    <dgm:pt modelId="{EE1B1DF9-4210-4CA8-80C5-7229AD8EB127}">
      <dgm:prSet phldrT="[Text]"/>
      <dgm:spPr>
        <a:solidFill>
          <a:schemeClr val="accent6">
            <a:lumMod val="60000"/>
            <a:lumOff val="40000"/>
          </a:schemeClr>
        </a:solidFill>
        <a:ln w="19050">
          <a:solidFill>
            <a:schemeClr val="lt1">
              <a:hueOff val="0"/>
              <a:satOff val="0"/>
              <a:lumOff val="0"/>
            </a:schemeClr>
          </a:solidFill>
        </a:ln>
      </dgm:spPr>
      <dgm:t>
        <a:bodyPr/>
        <a:lstStyle/>
        <a:p>
          <a:r>
            <a:rPr lang="en-US" dirty="0" smtClean="0">
              <a:ln>
                <a:solidFill>
                  <a:schemeClr val="lt1">
                    <a:hueOff val="0"/>
                    <a:satOff val="0"/>
                    <a:lumOff val="0"/>
                  </a:schemeClr>
                </a:solidFill>
              </a:ln>
            </a:rPr>
            <a:t>2c</a:t>
          </a:r>
          <a:endParaRPr lang="en-US" dirty="0">
            <a:ln>
              <a:solidFill>
                <a:schemeClr val="lt1">
                  <a:hueOff val="0"/>
                  <a:satOff val="0"/>
                  <a:lumOff val="0"/>
                </a:schemeClr>
              </a:solidFill>
            </a:ln>
          </a:endParaRPr>
        </a:p>
      </dgm:t>
    </dgm:pt>
    <dgm:pt modelId="{3D495B24-19C9-43EB-A771-30F034ADBF26}" type="parTrans" cxnId="{34C43B59-7CA6-4563-8300-E0850DA1F7E1}">
      <dgm:prSet/>
      <dgm:spPr>
        <a:solidFill>
          <a:schemeClr val="accent6">
            <a:lumMod val="75000"/>
          </a:schemeClr>
        </a:solidFill>
      </dgm:spPr>
      <dgm:t>
        <a:bodyPr/>
        <a:lstStyle/>
        <a:p>
          <a:endParaRPr lang="en-US" dirty="0"/>
        </a:p>
      </dgm:t>
    </dgm:pt>
    <dgm:pt modelId="{12E8A2D9-82BB-488C-A26D-A2A39834676E}" type="sibTrans" cxnId="{34C43B59-7CA6-4563-8300-E0850DA1F7E1}">
      <dgm:prSet/>
      <dgm:spPr/>
      <dgm:t>
        <a:bodyPr/>
        <a:lstStyle/>
        <a:p>
          <a:endParaRPr lang="en-US"/>
        </a:p>
      </dgm:t>
    </dgm:pt>
    <dgm:pt modelId="{E5B6FCB6-245B-45BD-B3DA-45C2263DA36D}">
      <dgm:prSet/>
      <dgm:spPr/>
      <dgm:t>
        <a:bodyPr/>
        <a:lstStyle/>
        <a:p>
          <a:r>
            <a:rPr lang="en-US" dirty="0" smtClean="0"/>
            <a:t>2a HGA</a:t>
          </a:r>
          <a:endParaRPr lang="en-US" dirty="0"/>
        </a:p>
      </dgm:t>
    </dgm:pt>
    <dgm:pt modelId="{7B19950A-3879-4B12-BC44-D20C451E8E08}" type="parTrans" cxnId="{FBB862F8-3EB5-4B88-B272-349312BDC725}">
      <dgm:prSet/>
      <dgm:spPr>
        <a:solidFill>
          <a:schemeClr val="accent1"/>
        </a:solidFill>
      </dgm:spPr>
      <dgm:t>
        <a:bodyPr/>
        <a:lstStyle/>
        <a:p>
          <a:endParaRPr lang="en-US" dirty="0"/>
        </a:p>
      </dgm:t>
    </dgm:pt>
    <dgm:pt modelId="{3A1CB009-14B3-4752-993A-4AB911260A15}" type="sibTrans" cxnId="{FBB862F8-3EB5-4B88-B272-349312BDC725}">
      <dgm:prSet/>
      <dgm:spPr/>
      <dgm:t>
        <a:bodyPr/>
        <a:lstStyle/>
        <a:p>
          <a:endParaRPr lang="en-US"/>
        </a:p>
      </dgm:t>
    </dgm:pt>
    <dgm:pt modelId="{C1102BB7-9FF5-458A-BE8E-F68390CAA9E6}">
      <dgm:prSet/>
      <dgm:spPr>
        <a:solidFill>
          <a:schemeClr val="tx2">
            <a:lumMod val="20000"/>
            <a:lumOff val="80000"/>
          </a:schemeClr>
        </a:solidFill>
      </dgm:spPr>
      <dgm:t>
        <a:bodyPr/>
        <a:lstStyle/>
        <a:p>
          <a:r>
            <a:rPr lang="en-US" dirty="0" smtClean="0">
              <a:solidFill>
                <a:schemeClr val="tx1"/>
              </a:solidFill>
            </a:rPr>
            <a:t>exempt</a:t>
          </a:r>
          <a:endParaRPr lang="en-US" dirty="0">
            <a:solidFill>
              <a:schemeClr val="tx1"/>
            </a:solidFill>
          </a:endParaRPr>
        </a:p>
      </dgm:t>
    </dgm:pt>
    <dgm:pt modelId="{742902B1-E5C2-4D4A-BFED-6122F9F9E2E8}" type="parTrans" cxnId="{65CA144C-DB76-4DBC-8E3F-EA56B09B97AF}">
      <dgm:prSet/>
      <dgm:spPr>
        <a:solidFill>
          <a:schemeClr val="accent3">
            <a:lumMod val="20000"/>
            <a:lumOff val="80000"/>
          </a:schemeClr>
        </a:solidFill>
      </dgm:spPr>
      <dgm:t>
        <a:bodyPr/>
        <a:lstStyle/>
        <a:p>
          <a:endParaRPr lang="en-US" dirty="0"/>
        </a:p>
      </dgm:t>
    </dgm:pt>
    <dgm:pt modelId="{4ECF4EE8-1D23-4AC4-8A9B-A624FD86EBE0}" type="sibTrans" cxnId="{65CA144C-DB76-4DBC-8E3F-EA56B09B97AF}">
      <dgm:prSet/>
      <dgm:spPr/>
      <dgm:t>
        <a:bodyPr/>
        <a:lstStyle/>
        <a:p>
          <a:endParaRPr lang="en-US"/>
        </a:p>
      </dgm:t>
    </dgm:pt>
    <dgm:pt modelId="{C07139B2-773C-4C21-A080-F1F8FAE6BD7E}">
      <dgm:prSet/>
      <dgm:spPr>
        <a:solidFill>
          <a:schemeClr val="accent4">
            <a:lumMod val="50000"/>
          </a:schemeClr>
        </a:solidFill>
      </dgm:spPr>
      <dgm:t>
        <a:bodyPr/>
        <a:lstStyle/>
        <a:p>
          <a:r>
            <a:rPr lang="en-US" dirty="0" smtClean="0"/>
            <a:t>Any other class – 1a, 4b, 4bb, etc. </a:t>
          </a:r>
          <a:endParaRPr lang="en-US" dirty="0"/>
        </a:p>
      </dgm:t>
    </dgm:pt>
    <dgm:pt modelId="{ABBB2D9E-2154-4035-95EE-731A686D387D}" type="parTrans" cxnId="{6848283F-64C6-4A2B-8543-0B39D4D3356E}">
      <dgm:prSet/>
      <dgm:spPr>
        <a:solidFill>
          <a:schemeClr val="accent4">
            <a:lumMod val="50000"/>
          </a:schemeClr>
        </a:solidFill>
      </dgm:spPr>
      <dgm:t>
        <a:bodyPr/>
        <a:lstStyle/>
        <a:p>
          <a:endParaRPr lang="en-US" dirty="0"/>
        </a:p>
      </dgm:t>
    </dgm:pt>
    <dgm:pt modelId="{2C04F5B6-ED3C-4F23-B40B-0281FF83B7F5}" type="sibTrans" cxnId="{6848283F-64C6-4A2B-8543-0B39D4D3356E}">
      <dgm:prSet/>
      <dgm:spPr/>
      <dgm:t>
        <a:bodyPr/>
        <a:lstStyle/>
        <a:p>
          <a:endParaRPr lang="en-US"/>
        </a:p>
      </dgm:t>
    </dgm:pt>
    <dgm:pt modelId="{5055478D-6A19-4746-8DC8-61FAFDEC427B}" type="pres">
      <dgm:prSet presAssocID="{5D552238-3BD4-4459-B7D3-BAEF9B6C212B}" presName="Name0" presStyleCnt="0">
        <dgm:presLayoutVars>
          <dgm:chMax val="1"/>
          <dgm:dir/>
          <dgm:animLvl val="ctr"/>
          <dgm:resizeHandles val="exact"/>
        </dgm:presLayoutVars>
      </dgm:prSet>
      <dgm:spPr/>
      <dgm:t>
        <a:bodyPr/>
        <a:lstStyle/>
        <a:p>
          <a:endParaRPr lang="en-US"/>
        </a:p>
      </dgm:t>
    </dgm:pt>
    <dgm:pt modelId="{A4A1E422-792B-409F-8EE4-640D43A3CF84}" type="pres">
      <dgm:prSet presAssocID="{9CC357CE-401E-4E0A-9282-86332D3F9CF4}" presName="centerShape" presStyleLbl="node0" presStyleIdx="0" presStyleCnt="1" custScaleX="172114" custScaleY="158615"/>
      <dgm:spPr/>
      <dgm:t>
        <a:bodyPr/>
        <a:lstStyle/>
        <a:p>
          <a:endParaRPr lang="en-US"/>
        </a:p>
      </dgm:t>
    </dgm:pt>
    <dgm:pt modelId="{89D27415-3E54-4D68-B845-70A4008BA646}" type="pres">
      <dgm:prSet presAssocID="{D7D39B61-CB3F-4B6E-9083-1C87746A5182}" presName="parTrans" presStyleLbl="sibTrans2D1" presStyleIdx="0" presStyleCnt="7"/>
      <dgm:spPr/>
      <dgm:t>
        <a:bodyPr/>
        <a:lstStyle/>
        <a:p>
          <a:endParaRPr lang="en-US"/>
        </a:p>
      </dgm:t>
    </dgm:pt>
    <dgm:pt modelId="{527776A8-675A-4C2F-AFAA-9D9728B8A76A}" type="pres">
      <dgm:prSet presAssocID="{D7D39B61-CB3F-4B6E-9083-1C87746A5182}" presName="connectorText" presStyleLbl="sibTrans2D1" presStyleIdx="0" presStyleCnt="7"/>
      <dgm:spPr/>
      <dgm:t>
        <a:bodyPr/>
        <a:lstStyle/>
        <a:p>
          <a:endParaRPr lang="en-US"/>
        </a:p>
      </dgm:t>
    </dgm:pt>
    <dgm:pt modelId="{E5B16C17-4F2D-4657-AE37-75FC199F3A0E}" type="pres">
      <dgm:prSet presAssocID="{672F03E0-CFF9-4C51-A375-9EAC2A50B9B3}" presName="node" presStyleLbl="node1" presStyleIdx="0" presStyleCnt="7">
        <dgm:presLayoutVars>
          <dgm:bulletEnabled val="1"/>
        </dgm:presLayoutVars>
      </dgm:prSet>
      <dgm:spPr/>
      <dgm:t>
        <a:bodyPr/>
        <a:lstStyle/>
        <a:p>
          <a:endParaRPr lang="en-US"/>
        </a:p>
      </dgm:t>
    </dgm:pt>
    <dgm:pt modelId="{463A0340-EFBF-475B-A49B-A97FB8539008}" type="pres">
      <dgm:prSet presAssocID="{4C1261C1-4A27-46DB-9B22-B9CFA3112604}" presName="parTrans" presStyleLbl="sibTrans2D1" presStyleIdx="1" presStyleCnt="7"/>
      <dgm:spPr/>
      <dgm:t>
        <a:bodyPr/>
        <a:lstStyle/>
        <a:p>
          <a:endParaRPr lang="en-US"/>
        </a:p>
      </dgm:t>
    </dgm:pt>
    <dgm:pt modelId="{E1A9C655-EA46-4B2A-A780-EA3A22E39838}" type="pres">
      <dgm:prSet presAssocID="{4C1261C1-4A27-46DB-9B22-B9CFA3112604}" presName="connectorText" presStyleLbl="sibTrans2D1" presStyleIdx="1" presStyleCnt="7"/>
      <dgm:spPr/>
      <dgm:t>
        <a:bodyPr/>
        <a:lstStyle/>
        <a:p>
          <a:endParaRPr lang="en-US"/>
        </a:p>
      </dgm:t>
    </dgm:pt>
    <dgm:pt modelId="{527FA67C-F80B-4DB2-B3A3-D248CA2CBF7A}" type="pres">
      <dgm:prSet presAssocID="{CAD3E823-762E-4253-99BA-E320F3F5D2AC}" presName="node" presStyleLbl="node1" presStyleIdx="1" presStyleCnt="7">
        <dgm:presLayoutVars>
          <dgm:bulletEnabled val="1"/>
        </dgm:presLayoutVars>
      </dgm:prSet>
      <dgm:spPr/>
      <dgm:t>
        <a:bodyPr/>
        <a:lstStyle/>
        <a:p>
          <a:endParaRPr lang="en-US"/>
        </a:p>
      </dgm:t>
    </dgm:pt>
    <dgm:pt modelId="{92EA0F5E-065D-4FEA-A600-11963A213925}" type="pres">
      <dgm:prSet presAssocID="{DE1C18AA-1B39-4E51-A0BF-4114C9AC38A3}" presName="parTrans" presStyleLbl="sibTrans2D1" presStyleIdx="2" presStyleCnt="7"/>
      <dgm:spPr/>
      <dgm:t>
        <a:bodyPr/>
        <a:lstStyle/>
        <a:p>
          <a:endParaRPr lang="en-US"/>
        </a:p>
      </dgm:t>
    </dgm:pt>
    <dgm:pt modelId="{5694DA51-121F-41C7-96EF-6EDA422FA01C}" type="pres">
      <dgm:prSet presAssocID="{DE1C18AA-1B39-4E51-A0BF-4114C9AC38A3}" presName="connectorText" presStyleLbl="sibTrans2D1" presStyleIdx="2" presStyleCnt="7"/>
      <dgm:spPr/>
      <dgm:t>
        <a:bodyPr/>
        <a:lstStyle/>
        <a:p>
          <a:endParaRPr lang="en-US"/>
        </a:p>
      </dgm:t>
    </dgm:pt>
    <dgm:pt modelId="{840E358E-8B11-485B-92E7-E7B83BB5A88D}" type="pres">
      <dgm:prSet presAssocID="{768E2451-F488-499F-8005-02A1243C06E2}" presName="node" presStyleLbl="node1" presStyleIdx="2" presStyleCnt="7">
        <dgm:presLayoutVars>
          <dgm:bulletEnabled val="1"/>
        </dgm:presLayoutVars>
      </dgm:prSet>
      <dgm:spPr/>
      <dgm:t>
        <a:bodyPr/>
        <a:lstStyle/>
        <a:p>
          <a:endParaRPr lang="en-US"/>
        </a:p>
      </dgm:t>
    </dgm:pt>
    <dgm:pt modelId="{B2BD3A7F-A057-4411-8B48-81846494ED9A}" type="pres">
      <dgm:prSet presAssocID="{ABBB2D9E-2154-4035-95EE-731A686D387D}" presName="parTrans" presStyleLbl="sibTrans2D1" presStyleIdx="3" presStyleCnt="7"/>
      <dgm:spPr/>
      <dgm:t>
        <a:bodyPr/>
        <a:lstStyle/>
        <a:p>
          <a:endParaRPr lang="en-US"/>
        </a:p>
      </dgm:t>
    </dgm:pt>
    <dgm:pt modelId="{1DE8C4CD-1EB1-4872-B23F-C8027F42A233}" type="pres">
      <dgm:prSet presAssocID="{ABBB2D9E-2154-4035-95EE-731A686D387D}" presName="connectorText" presStyleLbl="sibTrans2D1" presStyleIdx="3" presStyleCnt="7"/>
      <dgm:spPr/>
      <dgm:t>
        <a:bodyPr/>
        <a:lstStyle/>
        <a:p>
          <a:endParaRPr lang="en-US"/>
        </a:p>
      </dgm:t>
    </dgm:pt>
    <dgm:pt modelId="{CCAD6348-C99E-4310-8598-630A98CE1D46}" type="pres">
      <dgm:prSet presAssocID="{C07139B2-773C-4C21-A080-F1F8FAE6BD7E}" presName="node" presStyleLbl="node1" presStyleIdx="3" presStyleCnt="7">
        <dgm:presLayoutVars>
          <dgm:bulletEnabled val="1"/>
        </dgm:presLayoutVars>
      </dgm:prSet>
      <dgm:spPr/>
      <dgm:t>
        <a:bodyPr/>
        <a:lstStyle/>
        <a:p>
          <a:endParaRPr lang="en-US"/>
        </a:p>
      </dgm:t>
    </dgm:pt>
    <dgm:pt modelId="{5877C5E4-0936-4CDF-82E1-2314D99DD356}" type="pres">
      <dgm:prSet presAssocID="{742902B1-E5C2-4D4A-BFED-6122F9F9E2E8}" presName="parTrans" presStyleLbl="sibTrans2D1" presStyleIdx="4" presStyleCnt="7"/>
      <dgm:spPr/>
      <dgm:t>
        <a:bodyPr/>
        <a:lstStyle/>
        <a:p>
          <a:endParaRPr lang="en-US"/>
        </a:p>
      </dgm:t>
    </dgm:pt>
    <dgm:pt modelId="{B0D83740-C035-4146-93F0-231BEF6EDACA}" type="pres">
      <dgm:prSet presAssocID="{742902B1-E5C2-4D4A-BFED-6122F9F9E2E8}" presName="connectorText" presStyleLbl="sibTrans2D1" presStyleIdx="4" presStyleCnt="7"/>
      <dgm:spPr/>
      <dgm:t>
        <a:bodyPr/>
        <a:lstStyle/>
        <a:p>
          <a:endParaRPr lang="en-US"/>
        </a:p>
      </dgm:t>
    </dgm:pt>
    <dgm:pt modelId="{5123F78C-7866-4C37-A179-3BC7EA65ACCB}" type="pres">
      <dgm:prSet presAssocID="{C1102BB7-9FF5-458A-BE8E-F68390CAA9E6}" presName="node" presStyleLbl="node1" presStyleIdx="4" presStyleCnt="7">
        <dgm:presLayoutVars>
          <dgm:bulletEnabled val="1"/>
        </dgm:presLayoutVars>
      </dgm:prSet>
      <dgm:spPr/>
      <dgm:t>
        <a:bodyPr/>
        <a:lstStyle/>
        <a:p>
          <a:endParaRPr lang="en-US"/>
        </a:p>
      </dgm:t>
    </dgm:pt>
    <dgm:pt modelId="{B736070C-B106-41A3-A67C-7E91E698DAF1}" type="pres">
      <dgm:prSet presAssocID="{3D495B24-19C9-43EB-A771-30F034ADBF26}" presName="parTrans" presStyleLbl="sibTrans2D1" presStyleIdx="5" presStyleCnt="7"/>
      <dgm:spPr/>
      <dgm:t>
        <a:bodyPr/>
        <a:lstStyle/>
        <a:p>
          <a:endParaRPr lang="en-US"/>
        </a:p>
      </dgm:t>
    </dgm:pt>
    <dgm:pt modelId="{3D8C37BC-F018-46D4-981D-E8C9E81E5EE9}" type="pres">
      <dgm:prSet presAssocID="{3D495B24-19C9-43EB-A771-30F034ADBF26}" presName="connectorText" presStyleLbl="sibTrans2D1" presStyleIdx="5" presStyleCnt="7"/>
      <dgm:spPr/>
      <dgm:t>
        <a:bodyPr/>
        <a:lstStyle/>
        <a:p>
          <a:endParaRPr lang="en-US"/>
        </a:p>
      </dgm:t>
    </dgm:pt>
    <dgm:pt modelId="{74EA3AC5-7BEE-403C-B0FF-1F1C11AAD492}" type="pres">
      <dgm:prSet presAssocID="{EE1B1DF9-4210-4CA8-80C5-7229AD8EB127}" presName="node" presStyleLbl="node1" presStyleIdx="5" presStyleCnt="7">
        <dgm:presLayoutVars>
          <dgm:bulletEnabled val="1"/>
        </dgm:presLayoutVars>
      </dgm:prSet>
      <dgm:spPr/>
      <dgm:t>
        <a:bodyPr/>
        <a:lstStyle/>
        <a:p>
          <a:endParaRPr lang="en-US"/>
        </a:p>
      </dgm:t>
    </dgm:pt>
    <dgm:pt modelId="{933D1D4D-43A6-4151-8B04-DD4FB751E326}" type="pres">
      <dgm:prSet presAssocID="{7B19950A-3879-4B12-BC44-D20C451E8E08}" presName="parTrans" presStyleLbl="sibTrans2D1" presStyleIdx="6" presStyleCnt="7"/>
      <dgm:spPr/>
      <dgm:t>
        <a:bodyPr/>
        <a:lstStyle/>
        <a:p>
          <a:endParaRPr lang="en-US"/>
        </a:p>
      </dgm:t>
    </dgm:pt>
    <dgm:pt modelId="{339C00AE-00E6-4EF6-B1C0-6934BB133785}" type="pres">
      <dgm:prSet presAssocID="{7B19950A-3879-4B12-BC44-D20C451E8E08}" presName="connectorText" presStyleLbl="sibTrans2D1" presStyleIdx="6" presStyleCnt="7"/>
      <dgm:spPr/>
      <dgm:t>
        <a:bodyPr/>
        <a:lstStyle/>
        <a:p>
          <a:endParaRPr lang="en-US"/>
        </a:p>
      </dgm:t>
    </dgm:pt>
    <dgm:pt modelId="{34E1D2FC-2106-4E5D-9277-FAC326711850}" type="pres">
      <dgm:prSet presAssocID="{E5B6FCB6-245B-45BD-B3DA-45C2263DA36D}" presName="node" presStyleLbl="node1" presStyleIdx="6" presStyleCnt="7">
        <dgm:presLayoutVars>
          <dgm:bulletEnabled val="1"/>
        </dgm:presLayoutVars>
      </dgm:prSet>
      <dgm:spPr/>
      <dgm:t>
        <a:bodyPr/>
        <a:lstStyle/>
        <a:p>
          <a:endParaRPr lang="en-US"/>
        </a:p>
      </dgm:t>
    </dgm:pt>
  </dgm:ptLst>
  <dgm:cxnLst>
    <dgm:cxn modelId="{A0284DA2-088C-4DC5-ABA7-CA7054765DB4}" type="presOf" srcId="{4C1261C1-4A27-46DB-9B22-B9CFA3112604}" destId="{E1A9C655-EA46-4B2A-A780-EA3A22E39838}" srcOrd="1" destOrd="0" presId="urn:microsoft.com/office/officeart/2005/8/layout/radial5"/>
    <dgm:cxn modelId="{6848283F-64C6-4A2B-8543-0B39D4D3356E}" srcId="{9CC357CE-401E-4E0A-9282-86332D3F9CF4}" destId="{C07139B2-773C-4C21-A080-F1F8FAE6BD7E}" srcOrd="3" destOrd="0" parTransId="{ABBB2D9E-2154-4035-95EE-731A686D387D}" sibTransId="{2C04F5B6-ED3C-4F23-B40B-0281FF83B7F5}"/>
    <dgm:cxn modelId="{A5684B9E-EDED-44B1-B173-ED7C33BA7940}" type="presOf" srcId="{ABBB2D9E-2154-4035-95EE-731A686D387D}" destId="{B2BD3A7F-A057-4411-8B48-81846494ED9A}" srcOrd="0" destOrd="0" presId="urn:microsoft.com/office/officeart/2005/8/layout/radial5"/>
    <dgm:cxn modelId="{FBB862F8-3EB5-4B88-B272-349312BDC725}" srcId="{9CC357CE-401E-4E0A-9282-86332D3F9CF4}" destId="{E5B6FCB6-245B-45BD-B3DA-45C2263DA36D}" srcOrd="6" destOrd="0" parTransId="{7B19950A-3879-4B12-BC44-D20C451E8E08}" sibTransId="{3A1CB009-14B3-4752-993A-4AB911260A15}"/>
    <dgm:cxn modelId="{E753C9BC-BE36-4EED-803E-D3EA33778ECE}" srcId="{9CC357CE-401E-4E0A-9282-86332D3F9CF4}" destId="{CAD3E823-762E-4253-99BA-E320F3F5D2AC}" srcOrd="1" destOrd="0" parTransId="{4C1261C1-4A27-46DB-9B22-B9CFA3112604}" sibTransId="{7388C56F-F275-4223-BA95-A6089F4D46D7}"/>
    <dgm:cxn modelId="{AEBF2B3F-7A8E-4FC4-9B78-947C01D539F8}" type="presOf" srcId="{7B19950A-3879-4B12-BC44-D20C451E8E08}" destId="{339C00AE-00E6-4EF6-B1C0-6934BB133785}" srcOrd="1" destOrd="0" presId="urn:microsoft.com/office/officeart/2005/8/layout/radial5"/>
    <dgm:cxn modelId="{3BC89E84-3E26-46AF-98A9-27643B4E6184}" type="presOf" srcId="{742902B1-E5C2-4D4A-BFED-6122F9F9E2E8}" destId="{B0D83740-C035-4146-93F0-231BEF6EDACA}" srcOrd="1" destOrd="0" presId="urn:microsoft.com/office/officeart/2005/8/layout/radial5"/>
    <dgm:cxn modelId="{86688D8B-AD03-4EBC-9C24-99C284349904}" type="presOf" srcId="{C07139B2-773C-4C21-A080-F1F8FAE6BD7E}" destId="{CCAD6348-C99E-4310-8598-630A98CE1D46}" srcOrd="0" destOrd="0" presId="urn:microsoft.com/office/officeart/2005/8/layout/radial5"/>
    <dgm:cxn modelId="{60080613-FD8A-4E37-B832-216251C0EA33}" type="presOf" srcId="{9CC357CE-401E-4E0A-9282-86332D3F9CF4}" destId="{A4A1E422-792B-409F-8EE4-640D43A3CF84}" srcOrd="0" destOrd="0" presId="urn:microsoft.com/office/officeart/2005/8/layout/radial5"/>
    <dgm:cxn modelId="{663F2C92-F12C-4781-8F43-F9100E09B623}" type="presOf" srcId="{D7D39B61-CB3F-4B6E-9083-1C87746A5182}" destId="{527776A8-675A-4C2F-AFAA-9D9728B8A76A}" srcOrd="1" destOrd="0" presId="urn:microsoft.com/office/officeart/2005/8/layout/radial5"/>
    <dgm:cxn modelId="{BF9EC5D8-6B12-4457-BB92-CC4060D7DF8A}" type="presOf" srcId="{7B19950A-3879-4B12-BC44-D20C451E8E08}" destId="{933D1D4D-43A6-4151-8B04-DD4FB751E326}" srcOrd="0" destOrd="0" presId="urn:microsoft.com/office/officeart/2005/8/layout/radial5"/>
    <dgm:cxn modelId="{B4243419-A76F-41E0-ADBA-5E0943735815}" type="presOf" srcId="{CAD3E823-762E-4253-99BA-E320F3F5D2AC}" destId="{527FA67C-F80B-4DB2-B3A3-D248CA2CBF7A}" srcOrd="0" destOrd="0" presId="urn:microsoft.com/office/officeart/2005/8/layout/radial5"/>
    <dgm:cxn modelId="{93D49AD4-6A19-4541-B922-DA9A484FAB2B}" type="presOf" srcId="{ABBB2D9E-2154-4035-95EE-731A686D387D}" destId="{1DE8C4CD-1EB1-4872-B23F-C8027F42A233}" srcOrd="1" destOrd="0" presId="urn:microsoft.com/office/officeart/2005/8/layout/radial5"/>
    <dgm:cxn modelId="{F4185847-CE0B-4857-97BF-40332FBE27F7}" type="presOf" srcId="{E5B6FCB6-245B-45BD-B3DA-45C2263DA36D}" destId="{34E1D2FC-2106-4E5D-9277-FAC326711850}" srcOrd="0" destOrd="0" presId="urn:microsoft.com/office/officeart/2005/8/layout/radial5"/>
    <dgm:cxn modelId="{07F85DAA-A343-48BD-B8F3-26AC892F39F3}" srcId="{5D552238-3BD4-4459-B7D3-BAEF9B6C212B}" destId="{9CC357CE-401E-4E0A-9282-86332D3F9CF4}" srcOrd="0" destOrd="0" parTransId="{C18A5035-6839-49C8-B995-63A182F72D7A}" sibTransId="{229ED99F-0899-4742-9780-13013B6601F0}"/>
    <dgm:cxn modelId="{92139D43-E87F-472E-A2C5-95AAF9EEFED5}" type="presOf" srcId="{768E2451-F488-499F-8005-02A1243C06E2}" destId="{840E358E-8B11-485B-92E7-E7B83BB5A88D}" srcOrd="0" destOrd="0" presId="urn:microsoft.com/office/officeart/2005/8/layout/radial5"/>
    <dgm:cxn modelId="{6D390913-7673-4E90-BA68-AC259E495ADA}" srcId="{9CC357CE-401E-4E0A-9282-86332D3F9CF4}" destId="{768E2451-F488-499F-8005-02A1243C06E2}" srcOrd="2" destOrd="0" parTransId="{DE1C18AA-1B39-4E51-A0BF-4114C9AC38A3}" sibTransId="{1AAF6C25-79BC-4686-BF9D-95B444A732F9}"/>
    <dgm:cxn modelId="{411D8218-00C6-4F7F-BE21-BD351348FA9F}" type="presOf" srcId="{5D552238-3BD4-4459-B7D3-BAEF9B6C212B}" destId="{5055478D-6A19-4746-8DC8-61FAFDEC427B}" srcOrd="0" destOrd="0" presId="urn:microsoft.com/office/officeart/2005/8/layout/radial5"/>
    <dgm:cxn modelId="{58BA7D0C-4947-43F8-8E2C-6B427A173733}" type="presOf" srcId="{742902B1-E5C2-4D4A-BFED-6122F9F9E2E8}" destId="{5877C5E4-0936-4CDF-82E1-2314D99DD356}" srcOrd="0" destOrd="0" presId="urn:microsoft.com/office/officeart/2005/8/layout/radial5"/>
    <dgm:cxn modelId="{251C28CD-51AA-42C9-9B41-528D247A9689}" type="presOf" srcId="{3D495B24-19C9-43EB-A771-30F034ADBF26}" destId="{3D8C37BC-F018-46D4-981D-E8C9E81E5EE9}" srcOrd="1" destOrd="0" presId="urn:microsoft.com/office/officeart/2005/8/layout/radial5"/>
    <dgm:cxn modelId="{DA382B55-98D9-401A-90BA-BB228D9E0274}" srcId="{9CC357CE-401E-4E0A-9282-86332D3F9CF4}" destId="{672F03E0-CFF9-4C51-A375-9EAC2A50B9B3}" srcOrd="0" destOrd="0" parTransId="{D7D39B61-CB3F-4B6E-9083-1C87746A5182}" sibTransId="{7F4B12F8-BA30-4748-99EA-8533AC4AB9FD}"/>
    <dgm:cxn modelId="{F94F162C-4EE9-41B6-982F-9565C826C0FF}" type="presOf" srcId="{4C1261C1-4A27-46DB-9B22-B9CFA3112604}" destId="{463A0340-EFBF-475B-A49B-A97FB8539008}" srcOrd="0" destOrd="0" presId="urn:microsoft.com/office/officeart/2005/8/layout/radial5"/>
    <dgm:cxn modelId="{34C43B59-7CA6-4563-8300-E0850DA1F7E1}" srcId="{9CC357CE-401E-4E0A-9282-86332D3F9CF4}" destId="{EE1B1DF9-4210-4CA8-80C5-7229AD8EB127}" srcOrd="5" destOrd="0" parTransId="{3D495B24-19C9-43EB-A771-30F034ADBF26}" sibTransId="{12E8A2D9-82BB-488C-A26D-A2A39834676E}"/>
    <dgm:cxn modelId="{258760BD-0F71-41E5-A936-2EB02EE942B8}" type="presOf" srcId="{D7D39B61-CB3F-4B6E-9083-1C87746A5182}" destId="{89D27415-3E54-4D68-B845-70A4008BA646}" srcOrd="0" destOrd="0" presId="urn:microsoft.com/office/officeart/2005/8/layout/radial5"/>
    <dgm:cxn modelId="{CE647C2F-B384-4CE2-803E-9863D3B66AAF}" type="presOf" srcId="{672F03E0-CFF9-4C51-A375-9EAC2A50B9B3}" destId="{E5B16C17-4F2D-4657-AE37-75FC199F3A0E}" srcOrd="0" destOrd="0" presId="urn:microsoft.com/office/officeart/2005/8/layout/radial5"/>
    <dgm:cxn modelId="{3D80F680-AB08-4254-AA0B-8E87F95D6935}" type="presOf" srcId="{3D495B24-19C9-43EB-A771-30F034ADBF26}" destId="{B736070C-B106-41A3-A67C-7E91E698DAF1}" srcOrd="0" destOrd="0" presId="urn:microsoft.com/office/officeart/2005/8/layout/radial5"/>
    <dgm:cxn modelId="{65CA144C-DB76-4DBC-8E3F-EA56B09B97AF}" srcId="{9CC357CE-401E-4E0A-9282-86332D3F9CF4}" destId="{C1102BB7-9FF5-458A-BE8E-F68390CAA9E6}" srcOrd="4" destOrd="0" parTransId="{742902B1-E5C2-4D4A-BFED-6122F9F9E2E8}" sibTransId="{4ECF4EE8-1D23-4AC4-8A9B-A624FD86EBE0}"/>
    <dgm:cxn modelId="{98B681FC-ABF8-4274-9179-8A02645E93C8}" type="presOf" srcId="{DE1C18AA-1B39-4E51-A0BF-4114C9AC38A3}" destId="{5694DA51-121F-41C7-96EF-6EDA422FA01C}" srcOrd="1" destOrd="0" presId="urn:microsoft.com/office/officeart/2005/8/layout/radial5"/>
    <dgm:cxn modelId="{F5EC5750-07DC-4113-AEAE-DFD08C64E569}" type="presOf" srcId="{C1102BB7-9FF5-458A-BE8E-F68390CAA9E6}" destId="{5123F78C-7866-4C37-A179-3BC7EA65ACCB}" srcOrd="0" destOrd="0" presId="urn:microsoft.com/office/officeart/2005/8/layout/radial5"/>
    <dgm:cxn modelId="{7829CDCB-D51F-493D-8396-1882CA7F125E}" type="presOf" srcId="{EE1B1DF9-4210-4CA8-80C5-7229AD8EB127}" destId="{74EA3AC5-7BEE-403C-B0FF-1F1C11AAD492}" srcOrd="0" destOrd="0" presId="urn:microsoft.com/office/officeart/2005/8/layout/radial5"/>
    <dgm:cxn modelId="{21281902-4A11-4E58-82CA-E23A69DF192F}" type="presOf" srcId="{DE1C18AA-1B39-4E51-A0BF-4114C9AC38A3}" destId="{92EA0F5E-065D-4FEA-A600-11963A213925}" srcOrd="0" destOrd="0" presId="urn:microsoft.com/office/officeart/2005/8/layout/radial5"/>
    <dgm:cxn modelId="{5AE192E0-BE02-4A0D-9831-21B147BD747B}" type="presParOf" srcId="{5055478D-6A19-4746-8DC8-61FAFDEC427B}" destId="{A4A1E422-792B-409F-8EE4-640D43A3CF84}" srcOrd="0" destOrd="0" presId="urn:microsoft.com/office/officeart/2005/8/layout/radial5"/>
    <dgm:cxn modelId="{1E5CA7D3-42D6-41DA-BB56-C583DBE0B7C5}" type="presParOf" srcId="{5055478D-6A19-4746-8DC8-61FAFDEC427B}" destId="{89D27415-3E54-4D68-B845-70A4008BA646}" srcOrd="1" destOrd="0" presId="urn:microsoft.com/office/officeart/2005/8/layout/radial5"/>
    <dgm:cxn modelId="{8D531CD0-D46A-496C-82A5-14AD22FC3CD2}" type="presParOf" srcId="{89D27415-3E54-4D68-B845-70A4008BA646}" destId="{527776A8-675A-4C2F-AFAA-9D9728B8A76A}" srcOrd="0" destOrd="0" presId="urn:microsoft.com/office/officeart/2005/8/layout/radial5"/>
    <dgm:cxn modelId="{A3C92483-7087-4FFD-BB60-B8715E2B385D}" type="presParOf" srcId="{5055478D-6A19-4746-8DC8-61FAFDEC427B}" destId="{E5B16C17-4F2D-4657-AE37-75FC199F3A0E}" srcOrd="2" destOrd="0" presId="urn:microsoft.com/office/officeart/2005/8/layout/radial5"/>
    <dgm:cxn modelId="{E8E56AE8-1607-4905-A821-603257B78028}" type="presParOf" srcId="{5055478D-6A19-4746-8DC8-61FAFDEC427B}" destId="{463A0340-EFBF-475B-A49B-A97FB8539008}" srcOrd="3" destOrd="0" presId="urn:microsoft.com/office/officeart/2005/8/layout/radial5"/>
    <dgm:cxn modelId="{3847C83A-F5CD-4B72-920A-904A61797E32}" type="presParOf" srcId="{463A0340-EFBF-475B-A49B-A97FB8539008}" destId="{E1A9C655-EA46-4B2A-A780-EA3A22E39838}" srcOrd="0" destOrd="0" presId="urn:microsoft.com/office/officeart/2005/8/layout/radial5"/>
    <dgm:cxn modelId="{C347FFF4-6087-42F4-8020-D7C03AB78A9C}" type="presParOf" srcId="{5055478D-6A19-4746-8DC8-61FAFDEC427B}" destId="{527FA67C-F80B-4DB2-B3A3-D248CA2CBF7A}" srcOrd="4" destOrd="0" presId="urn:microsoft.com/office/officeart/2005/8/layout/radial5"/>
    <dgm:cxn modelId="{027D7FDF-274B-4313-ADDA-9C5E1F76BFBC}" type="presParOf" srcId="{5055478D-6A19-4746-8DC8-61FAFDEC427B}" destId="{92EA0F5E-065D-4FEA-A600-11963A213925}" srcOrd="5" destOrd="0" presId="urn:microsoft.com/office/officeart/2005/8/layout/radial5"/>
    <dgm:cxn modelId="{0E48E322-F2C0-4529-B750-1E4813E0372B}" type="presParOf" srcId="{92EA0F5E-065D-4FEA-A600-11963A213925}" destId="{5694DA51-121F-41C7-96EF-6EDA422FA01C}" srcOrd="0" destOrd="0" presId="urn:microsoft.com/office/officeart/2005/8/layout/radial5"/>
    <dgm:cxn modelId="{5EBE35D3-F38F-4B4D-BB16-901FC1FC75F2}" type="presParOf" srcId="{5055478D-6A19-4746-8DC8-61FAFDEC427B}" destId="{840E358E-8B11-485B-92E7-E7B83BB5A88D}" srcOrd="6" destOrd="0" presId="urn:microsoft.com/office/officeart/2005/8/layout/radial5"/>
    <dgm:cxn modelId="{C51A54F0-3D12-4A67-966D-31210FFAF4EC}" type="presParOf" srcId="{5055478D-6A19-4746-8DC8-61FAFDEC427B}" destId="{B2BD3A7F-A057-4411-8B48-81846494ED9A}" srcOrd="7" destOrd="0" presId="urn:microsoft.com/office/officeart/2005/8/layout/radial5"/>
    <dgm:cxn modelId="{1316F074-E52D-4294-B32F-18501B4EC55F}" type="presParOf" srcId="{B2BD3A7F-A057-4411-8B48-81846494ED9A}" destId="{1DE8C4CD-1EB1-4872-B23F-C8027F42A233}" srcOrd="0" destOrd="0" presId="urn:microsoft.com/office/officeart/2005/8/layout/radial5"/>
    <dgm:cxn modelId="{C830BC87-892D-4D7A-BF7C-A02D4F5788D1}" type="presParOf" srcId="{5055478D-6A19-4746-8DC8-61FAFDEC427B}" destId="{CCAD6348-C99E-4310-8598-630A98CE1D46}" srcOrd="8" destOrd="0" presId="urn:microsoft.com/office/officeart/2005/8/layout/radial5"/>
    <dgm:cxn modelId="{6BFB3614-5883-4700-9438-5EF6DB9476D9}" type="presParOf" srcId="{5055478D-6A19-4746-8DC8-61FAFDEC427B}" destId="{5877C5E4-0936-4CDF-82E1-2314D99DD356}" srcOrd="9" destOrd="0" presId="urn:microsoft.com/office/officeart/2005/8/layout/radial5"/>
    <dgm:cxn modelId="{D747EC11-73FE-46BA-9121-33D1271DA08B}" type="presParOf" srcId="{5877C5E4-0936-4CDF-82E1-2314D99DD356}" destId="{B0D83740-C035-4146-93F0-231BEF6EDACA}" srcOrd="0" destOrd="0" presId="urn:microsoft.com/office/officeart/2005/8/layout/radial5"/>
    <dgm:cxn modelId="{4EDC6366-1553-4DCB-AF18-D54329ADB877}" type="presParOf" srcId="{5055478D-6A19-4746-8DC8-61FAFDEC427B}" destId="{5123F78C-7866-4C37-A179-3BC7EA65ACCB}" srcOrd="10" destOrd="0" presId="urn:microsoft.com/office/officeart/2005/8/layout/radial5"/>
    <dgm:cxn modelId="{6E2E1831-6E4E-42F2-849E-2DE49827C853}" type="presParOf" srcId="{5055478D-6A19-4746-8DC8-61FAFDEC427B}" destId="{B736070C-B106-41A3-A67C-7E91E698DAF1}" srcOrd="11" destOrd="0" presId="urn:microsoft.com/office/officeart/2005/8/layout/radial5"/>
    <dgm:cxn modelId="{FD16DC0A-3E18-4BA5-9940-0504E8D2CEEC}" type="presParOf" srcId="{B736070C-B106-41A3-A67C-7E91E698DAF1}" destId="{3D8C37BC-F018-46D4-981D-E8C9E81E5EE9}" srcOrd="0" destOrd="0" presId="urn:microsoft.com/office/officeart/2005/8/layout/radial5"/>
    <dgm:cxn modelId="{C14803F4-84ED-4ACB-9DC1-ACB4E6061225}" type="presParOf" srcId="{5055478D-6A19-4746-8DC8-61FAFDEC427B}" destId="{74EA3AC5-7BEE-403C-B0FF-1F1C11AAD492}" srcOrd="12" destOrd="0" presId="urn:microsoft.com/office/officeart/2005/8/layout/radial5"/>
    <dgm:cxn modelId="{5A588864-2926-4294-99C4-B905CF787D98}" type="presParOf" srcId="{5055478D-6A19-4746-8DC8-61FAFDEC427B}" destId="{933D1D4D-43A6-4151-8B04-DD4FB751E326}" srcOrd="13" destOrd="0" presId="urn:microsoft.com/office/officeart/2005/8/layout/radial5"/>
    <dgm:cxn modelId="{ED17E8F1-8397-410A-BEDD-09B9A181F926}" type="presParOf" srcId="{933D1D4D-43A6-4151-8B04-DD4FB751E326}" destId="{339C00AE-00E6-4EF6-B1C0-6934BB133785}" srcOrd="0" destOrd="0" presId="urn:microsoft.com/office/officeart/2005/8/layout/radial5"/>
    <dgm:cxn modelId="{5C036DD8-56F2-4199-A816-5D5ECB557445}" type="presParOf" srcId="{5055478D-6A19-4746-8DC8-61FAFDEC427B}" destId="{34E1D2FC-2106-4E5D-9277-FAC326711850}"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1CB930-D567-4FF2-9627-D975908DE89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F4D8F22-4617-4F11-AAA9-A7E7096DD256}">
      <dgm:prSet phldrT="[Text]"/>
      <dgm:spPr/>
      <dgm:t>
        <a:bodyPr/>
        <a:lstStyle/>
        <a:p>
          <a:r>
            <a:rPr lang="en-US" dirty="0" smtClean="0"/>
            <a:t>Defined Boundaries</a:t>
          </a:r>
          <a:endParaRPr lang="en-US" dirty="0"/>
        </a:p>
      </dgm:t>
    </dgm:pt>
    <dgm:pt modelId="{01242F61-25DD-43E7-916A-9E8DE0B51274}" type="parTrans" cxnId="{5BC210E6-9127-4985-AC34-6682149371AD}">
      <dgm:prSet/>
      <dgm:spPr/>
      <dgm:t>
        <a:bodyPr/>
        <a:lstStyle/>
        <a:p>
          <a:endParaRPr lang="en-US"/>
        </a:p>
      </dgm:t>
    </dgm:pt>
    <dgm:pt modelId="{C92FD2AB-9EE4-4EB0-838D-1A1E0047FDF0}" type="sibTrans" cxnId="{5BC210E6-9127-4985-AC34-6682149371AD}">
      <dgm:prSet/>
      <dgm:spPr/>
      <dgm:t>
        <a:bodyPr/>
        <a:lstStyle/>
        <a:p>
          <a:endParaRPr lang="en-US"/>
        </a:p>
      </dgm:t>
    </dgm:pt>
    <dgm:pt modelId="{BD539083-BAE0-4E99-8D0E-33D892D7F216}">
      <dgm:prSet phldrT="[Text]"/>
      <dgm:spPr/>
      <dgm:t>
        <a:bodyPr/>
        <a:lstStyle/>
        <a:p>
          <a:r>
            <a:rPr lang="en-US" dirty="0" smtClean="0"/>
            <a:t>Fences</a:t>
          </a:r>
          <a:endParaRPr lang="en-US" dirty="0"/>
        </a:p>
      </dgm:t>
    </dgm:pt>
    <dgm:pt modelId="{57CF7483-737F-48F7-B4C2-1DE125C71307}" type="parTrans" cxnId="{0BC6B23F-D2C7-463B-93B2-EF49AF697AF9}">
      <dgm:prSet/>
      <dgm:spPr/>
      <dgm:t>
        <a:bodyPr/>
        <a:lstStyle/>
        <a:p>
          <a:endParaRPr lang="en-US"/>
        </a:p>
      </dgm:t>
    </dgm:pt>
    <dgm:pt modelId="{421E646C-A783-4CA7-A223-D330BCEF8EFF}" type="sibTrans" cxnId="{0BC6B23F-D2C7-463B-93B2-EF49AF697AF9}">
      <dgm:prSet/>
      <dgm:spPr/>
      <dgm:t>
        <a:bodyPr/>
        <a:lstStyle/>
        <a:p>
          <a:endParaRPr lang="en-US"/>
        </a:p>
      </dgm:t>
    </dgm:pt>
    <dgm:pt modelId="{77388468-D0C9-4D52-B78B-979124F7A4A2}">
      <dgm:prSet phldrT="[Text]"/>
      <dgm:spPr/>
      <dgm:t>
        <a:bodyPr/>
        <a:lstStyle/>
        <a:p>
          <a:r>
            <a:rPr lang="en-US" dirty="0" smtClean="0"/>
            <a:t>Field Boundaries</a:t>
          </a:r>
          <a:endParaRPr lang="en-US" dirty="0"/>
        </a:p>
      </dgm:t>
    </dgm:pt>
    <dgm:pt modelId="{5D89180F-332F-4CF1-8753-6815DA41BD37}" type="parTrans" cxnId="{53C3516E-3CAE-48E0-B854-E2535F1629E4}">
      <dgm:prSet/>
      <dgm:spPr/>
      <dgm:t>
        <a:bodyPr/>
        <a:lstStyle/>
        <a:p>
          <a:endParaRPr lang="en-US"/>
        </a:p>
      </dgm:t>
    </dgm:pt>
    <dgm:pt modelId="{D4DC755A-97B1-42B9-B4C6-4CFBC2097438}" type="sibTrans" cxnId="{53C3516E-3CAE-48E0-B854-E2535F1629E4}">
      <dgm:prSet/>
      <dgm:spPr/>
      <dgm:t>
        <a:bodyPr/>
        <a:lstStyle/>
        <a:p>
          <a:endParaRPr lang="en-US"/>
        </a:p>
      </dgm:t>
    </dgm:pt>
    <dgm:pt modelId="{7D77F572-51ED-4BAE-85BC-F3CCD02025F7}">
      <dgm:prSet phldrT="[Text]"/>
      <dgm:spPr/>
      <dgm:t>
        <a:bodyPr/>
        <a:lstStyle/>
        <a:p>
          <a:r>
            <a:rPr lang="en-US" dirty="0" smtClean="0"/>
            <a:t>Special use buildings</a:t>
          </a:r>
          <a:endParaRPr lang="en-US" dirty="0"/>
        </a:p>
      </dgm:t>
    </dgm:pt>
    <dgm:pt modelId="{461E6165-87E5-43DC-91B0-1BE1106F3AA8}" type="parTrans" cxnId="{838B57EE-9340-4CD0-AC16-168FA6E6261B}">
      <dgm:prSet/>
      <dgm:spPr/>
      <dgm:t>
        <a:bodyPr/>
        <a:lstStyle/>
        <a:p>
          <a:endParaRPr lang="en-US"/>
        </a:p>
      </dgm:t>
    </dgm:pt>
    <dgm:pt modelId="{C1399FAB-8130-4BA9-8562-D417A1A8F608}" type="sibTrans" cxnId="{838B57EE-9340-4CD0-AC16-168FA6E6261B}">
      <dgm:prSet/>
      <dgm:spPr/>
      <dgm:t>
        <a:bodyPr/>
        <a:lstStyle/>
        <a:p>
          <a:endParaRPr lang="en-US"/>
        </a:p>
      </dgm:t>
    </dgm:pt>
    <dgm:pt modelId="{7CFAEB9E-0FB8-4461-83BA-0043F616F002}">
      <dgm:prSet phldrT="[Text]"/>
      <dgm:spPr/>
      <dgm:t>
        <a:bodyPr/>
        <a:lstStyle/>
        <a:p>
          <a:r>
            <a:rPr lang="en-US" dirty="0" smtClean="0"/>
            <a:t>Physical Manipulation</a:t>
          </a:r>
          <a:endParaRPr lang="en-US" dirty="0"/>
        </a:p>
      </dgm:t>
    </dgm:pt>
    <dgm:pt modelId="{0915A93F-4271-46E8-B6E8-FDEEDDB5C4C0}" type="parTrans" cxnId="{F72AEA51-BC24-46CC-A500-B89A1C2A30D9}">
      <dgm:prSet/>
      <dgm:spPr/>
      <dgm:t>
        <a:bodyPr/>
        <a:lstStyle/>
        <a:p>
          <a:endParaRPr lang="en-US"/>
        </a:p>
      </dgm:t>
    </dgm:pt>
    <dgm:pt modelId="{E5A580C1-D5B1-4C01-BEE5-D456D8ECF14C}" type="sibTrans" cxnId="{F72AEA51-BC24-46CC-A500-B89A1C2A30D9}">
      <dgm:prSet/>
      <dgm:spPr/>
      <dgm:t>
        <a:bodyPr/>
        <a:lstStyle/>
        <a:p>
          <a:endParaRPr lang="en-US"/>
        </a:p>
      </dgm:t>
    </dgm:pt>
    <dgm:pt modelId="{E1AF4F3B-3A7A-4CE8-AABA-4CDA2303FC09}">
      <dgm:prSet phldrT="[Text]"/>
      <dgm:spPr/>
      <dgm:t>
        <a:bodyPr/>
        <a:lstStyle/>
        <a:p>
          <a:r>
            <a:rPr lang="en-US" dirty="0" smtClean="0"/>
            <a:t>Cleared of trees</a:t>
          </a:r>
          <a:endParaRPr lang="en-US" dirty="0"/>
        </a:p>
      </dgm:t>
    </dgm:pt>
    <dgm:pt modelId="{F5A1F780-ABF3-4C33-B171-378A27A050C9}" type="parTrans" cxnId="{D25DD416-0313-441C-BF04-D7B510A37C2A}">
      <dgm:prSet/>
      <dgm:spPr/>
      <dgm:t>
        <a:bodyPr/>
        <a:lstStyle/>
        <a:p>
          <a:endParaRPr lang="en-US"/>
        </a:p>
      </dgm:t>
    </dgm:pt>
    <dgm:pt modelId="{2C1E6AE9-E732-4E3C-A7CF-A1B19B819777}" type="sibTrans" cxnId="{D25DD416-0313-441C-BF04-D7B510A37C2A}">
      <dgm:prSet/>
      <dgm:spPr/>
      <dgm:t>
        <a:bodyPr/>
        <a:lstStyle/>
        <a:p>
          <a:endParaRPr lang="en-US"/>
        </a:p>
      </dgm:t>
    </dgm:pt>
    <dgm:pt modelId="{64482393-467F-4425-A00B-9E6D6843B5AE}">
      <dgm:prSet phldrT="[Text]"/>
      <dgm:spPr/>
      <dgm:t>
        <a:bodyPr/>
        <a:lstStyle/>
        <a:p>
          <a:r>
            <a:rPr lang="en-US" dirty="0" smtClean="0"/>
            <a:t>Cultivated</a:t>
          </a:r>
          <a:endParaRPr lang="en-US" dirty="0"/>
        </a:p>
      </dgm:t>
    </dgm:pt>
    <dgm:pt modelId="{5984BA02-FED4-482F-9AB3-B104A0CDB2AC}" type="parTrans" cxnId="{97AC2846-167F-4D95-8C65-48354680F0F2}">
      <dgm:prSet/>
      <dgm:spPr/>
      <dgm:t>
        <a:bodyPr/>
        <a:lstStyle/>
        <a:p>
          <a:endParaRPr lang="en-US"/>
        </a:p>
      </dgm:t>
    </dgm:pt>
    <dgm:pt modelId="{1F7C9543-6E58-4D69-9ED2-F5D12ED7E50D}" type="sibTrans" cxnId="{97AC2846-167F-4D95-8C65-48354680F0F2}">
      <dgm:prSet/>
      <dgm:spPr/>
      <dgm:t>
        <a:bodyPr/>
        <a:lstStyle/>
        <a:p>
          <a:endParaRPr lang="en-US"/>
        </a:p>
      </dgm:t>
    </dgm:pt>
    <dgm:pt modelId="{0A632CE9-4E7B-426F-9936-4400C49C9EC6}">
      <dgm:prSet phldrT="[Text]"/>
      <dgm:spPr/>
      <dgm:t>
        <a:bodyPr/>
        <a:lstStyle/>
        <a:p>
          <a:r>
            <a:rPr lang="en-US" dirty="0" smtClean="0"/>
            <a:t>Harvested</a:t>
          </a:r>
          <a:endParaRPr lang="en-US" dirty="0"/>
        </a:p>
      </dgm:t>
    </dgm:pt>
    <dgm:pt modelId="{26F9AEF6-5413-4DB8-AE91-D9C9A315ECD4}" type="parTrans" cxnId="{26B39C22-11D9-4E21-910A-1DE4D50FA5FB}">
      <dgm:prSet/>
      <dgm:spPr/>
      <dgm:t>
        <a:bodyPr/>
        <a:lstStyle/>
        <a:p>
          <a:endParaRPr lang="en-US"/>
        </a:p>
      </dgm:t>
    </dgm:pt>
    <dgm:pt modelId="{31A28AB5-3348-4928-9A3F-1D937255C9EC}" type="sibTrans" cxnId="{26B39C22-11D9-4E21-910A-1DE4D50FA5FB}">
      <dgm:prSet/>
      <dgm:spPr/>
      <dgm:t>
        <a:bodyPr/>
        <a:lstStyle/>
        <a:p>
          <a:endParaRPr lang="en-US"/>
        </a:p>
      </dgm:t>
    </dgm:pt>
    <dgm:pt modelId="{7A8E2145-1EF9-4759-BFC1-7AFF0DEAF28A}">
      <dgm:prSet/>
      <dgm:spPr/>
      <dgm:t>
        <a:bodyPr/>
        <a:lstStyle/>
        <a:p>
          <a:r>
            <a:rPr lang="en-US" dirty="0" smtClean="0"/>
            <a:t>Annual Fiscal Impacts</a:t>
          </a:r>
          <a:endParaRPr lang="en-US" dirty="0"/>
        </a:p>
      </dgm:t>
    </dgm:pt>
    <dgm:pt modelId="{D5AD6DC8-DBA2-4E14-AD6A-8577FCC260F9}" type="parTrans" cxnId="{048F4452-B285-4528-B02B-5C28C08BF5ED}">
      <dgm:prSet/>
      <dgm:spPr/>
      <dgm:t>
        <a:bodyPr/>
        <a:lstStyle/>
        <a:p>
          <a:endParaRPr lang="en-US"/>
        </a:p>
      </dgm:t>
    </dgm:pt>
    <dgm:pt modelId="{8A4A4E8A-DF14-4087-AB4A-D209ACC0E6D7}" type="sibTrans" cxnId="{048F4452-B285-4528-B02B-5C28C08BF5ED}">
      <dgm:prSet/>
      <dgm:spPr/>
      <dgm:t>
        <a:bodyPr/>
        <a:lstStyle/>
        <a:p>
          <a:endParaRPr lang="en-US"/>
        </a:p>
      </dgm:t>
    </dgm:pt>
    <dgm:pt modelId="{AA37FB49-BC20-45A6-8CCB-B3E8150A9687}">
      <dgm:prSet/>
      <dgm:spPr/>
      <dgm:t>
        <a:bodyPr/>
        <a:lstStyle/>
        <a:p>
          <a:r>
            <a:rPr lang="en-US" dirty="0" smtClean="0"/>
            <a:t>Expenses	</a:t>
          </a:r>
          <a:endParaRPr lang="en-US" dirty="0"/>
        </a:p>
      </dgm:t>
    </dgm:pt>
    <dgm:pt modelId="{C31CFA19-15E7-4E96-966D-C1762E8BFD23}" type="parTrans" cxnId="{00BCC1CA-D595-42BE-83B5-5E86799A7B5F}">
      <dgm:prSet/>
      <dgm:spPr/>
      <dgm:t>
        <a:bodyPr/>
        <a:lstStyle/>
        <a:p>
          <a:endParaRPr lang="en-US"/>
        </a:p>
      </dgm:t>
    </dgm:pt>
    <dgm:pt modelId="{59B80B51-87F6-4A0C-BC70-13924A01D78B}" type="sibTrans" cxnId="{00BCC1CA-D595-42BE-83B5-5E86799A7B5F}">
      <dgm:prSet/>
      <dgm:spPr/>
      <dgm:t>
        <a:bodyPr/>
        <a:lstStyle/>
        <a:p>
          <a:endParaRPr lang="en-US"/>
        </a:p>
      </dgm:t>
    </dgm:pt>
    <dgm:pt modelId="{B67B3B05-1B7B-4404-A795-50A01ED7317A}">
      <dgm:prSet/>
      <dgm:spPr/>
      <dgm:t>
        <a:bodyPr/>
        <a:lstStyle/>
        <a:p>
          <a:r>
            <a:rPr lang="en-US" dirty="0" smtClean="0"/>
            <a:t>Income</a:t>
          </a:r>
          <a:endParaRPr lang="en-US" dirty="0"/>
        </a:p>
      </dgm:t>
    </dgm:pt>
    <dgm:pt modelId="{D42CCDA8-BF81-47A4-80FB-BD5B17696EFA}" type="parTrans" cxnId="{ED0A0152-F509-47EA-840B-852CBDFAC320}">
      <dgm:prSet/>
      <dgm:spPr/>
      <dgm:t>
        <a:bodyPr/>
        <a:lstStyle/>
        <a:p>
          <a:endParaRPr lang="en-US"/>
        </a:p>
      </dgm:t>
    </dgm:pt>
    <dgm:pt modelId="{657199D7-5D93-4946-95E3-15AD546F0421}" type="sibTrans" cxnId="{ED0A0152-F509-47EA-840B-852CBDFAC320}">
      <dgm:prSet/>
      <dgm:spPr/>
      <dgm:t>
        <a:bodyPr/>
        <a:lstStyle/>
        <a:p>
          <a:endParaRPr lang="en-US"/>
        </a:p>
      </dgm:t>
    </dgm:pt>
    <dgm:pt modelId="{520D48F7-D352-4D5E-A431-E1F940CEC9D3}">
      <dgm:prSet/>
      <dgm:spPr/>
      <dgm:t>
        <a:bodyPr/>
        <a:lstStyle/>
        <a:p>
          <a:r>
            <a:rPr lang="en-US" dirty="0" smtClean="0"/>
            <a:t>Risk</a:t>
          </a:r>
          <a:endParaRPr lang="en-US" dirty="0"/>
        </a:p>
      </dgm:t>
    </dgm:pt>
    <dgm:pt modelId="{8EE8C976-F821-4F44-8640-7B20C66296DD}" type="parTrans" cxnId="{B4CA6C75-30C0-44A7-8F2D-57AB648D8728}">
      <dgm:prSet/>
      <dgm:spPr/>
      <dgm:t>
        <a:bodyPr/>
        <a:lstStyle/>
        <a:p>
          <a:endParaRPr lang="en-US"/>
        </a:p>
      </dgm:t>
    </dgm:pt>
    <dgm:pt modelId="{5560375D-719D-4A9D-90B9-6EC786CA7C1C}" type="sibTrans" cxnId="{B4CA6C75-30C0-44A7-8F2D-57AB648D8728}">
      <dgm:prSet/>
      <dgm:spPr/>
      <dgm:t>
        <a:bodyPr/>
        <a:lstStyle/>
        <a:p>
          <a:endParaRPr lang="en-US"/>
        </a:p>
      </dgm:t>
    </dgm:pt>
    <dgm:pt modelId="{5C8F4D81-0690-4C1A-ABF6-4A1A6073FED6}" type="pres">
      <dgm:prSet presAssocID="{3D1CB930-D567-4FF2-9627-D975908DE89B}" presName="layout" presStyleCnt="0">
        <dgm:presLayoutVars>
          <dgm:chMax/>
          <dgm:chPref/>
          <dgm:dir/>
          <dgm:resizeHandles/>
        </dgm:presLayoutVars>
      </dgm:prSet>
      <dgm:spPr/>
      <dgm:t>
        <a:bodyPr/>
        <a:lstStyle/>
        <a:p>
          <a:endParaRPr lang="en-US"/>
        </a:p>
      </dgm:t>
    </dgm:pt>
    <dgm:pt modelId="{D3E1EF9E-B9B3-4EB8-A7C6-2435E76C2FBB}" type="pres">
      <dgm:prSet presAssocID="{1F4D8F22-4617-4F11-AAA9-A7E7096DD256}" presName="root" presStyleCnt="0">
        <dgm:presLayoutVars>
          <dgm:chMax/>
          <dgm:chPref/>
        </dgm:presLayoutVars>
      </dgm:prSet>
      <dgm:spPr/>
    </dgm:pt>
    <dgm:pt modelId="{6BA9A5ED-0A58-4A48-BAA4-DD61AF08369C}" type="pres">
      <dgm:prSet presAssocID="{1F4D8F22-4617-4F11-AAA9-A7E7096DD256}" presName="rootComposite" presStyleCnt="0">
        <dgm:presLayoutVars/>
      </dgm:prSet>
      <dgm:spPr/>
    </dgm:pt>
    <dgm:pt modelId="{FBDE3388-DD65-4800-94E5-4E7CF1580AC0}" type="pres">
      <dgm:prSet presAssocID="{1F4D8F22-4617-4F11-AAA9-A7E7096DD256}" presName="ParentAccent" presStyleLbl="alignNode1" presStyleIdx="0" presStyleCnt="3"/>
      <dgm:spPr/>
    </dgm:pt>
    <dgm:pt modelId="{C8E3194C-F250-40AE-A399-48D55F29804C}" type="pres">
      <dgm:prSet presAssocID="{1F4D8F22-4617-4F11-AAA9-A7E7096DD256}" presName="ParentSmallAccent" presStyleLbl="fgAcc1" presStyleIdx="0" presStyleCnt="3"/>
      <dgm:spPr/>
    </dgm:pt>
    <dgm:pt modelId="{2CA59DED-6629-42F4-8D2B-A9C50C9F2448}" type="pres">
      <dgm:prSet presAssocID="{1F4D8F22-4617-4F11-AAA9-A7E7096DD256}" presName="Parent" presStyleLbl="revTx" presStyleIdx="0" presStyleCnt="12">
        <dgm:presLayoutVars>
          <dgm:chMax/>
          <dgm:chPref val="4"/>
          <dgm:bulletEnabled val="1"/>
        </dgm:presLayoutVars>
      </dgm:prSet>
      <dgm:spPr/>
      <dgm:t>
        <a:bodyPr/>
        <a:lstStyle/>
        <a:p>
          <a:endParaRPr lang="en-US"/>
        </a:p>
      </dgm:t>
    </dgm:pt>
    <dgm:pt modelId="{53EC212F-E9A5-4EB7-BF8E-EFEA20382138}" type="pres">
      <dgm:prSet presAssocID="{1F4D8F22-4617-4F11-AAA9-A7E7096DD256}" presName="childShape" presStyleCnt="0">
        <dgm:presLayoutVars>
          <dgm:chMax val="0"/>
          <dgm:chPref val="0"/>
        </dgm:presLayoutVars>
      </dgm:prSet>
      <dgm:spPr/>
    </dgm:pt>
    <dgm:pt modelId="{3DCBF4F5-F8C4-4D87-92F7-F993F9CE750B}" type="pres">
      <dgm:prSet presAssocID="{BD539083-BAE0-4E99-8D0E-33D892D7F216}" presName="childComposite" presStyleCnt="0">
        <dgm:presLayoutVars>
          <dgm:chMax val="0"/>
          <dgm:chPref val="0"/>
        </dgm:presLayoutVars>
      </dgm:prSet>
      <dgm:spPr/>
    </dgm:pt>
    <dgm:pt modelId="{910AEFC5-B74A-4445-939A-6B25C2846DE3}" type="pres">
      <dgm:prSet presAssocID="{BD539083-BAE0-4E99-8D0E-33D892D7F216}" presName="ChildAccent" presStyleLbl="solidFgAcc1" presStyleIdx="0" presStyleCnt="9"/>
      <dgm:spPr/>
    </dgm:pt>
    <dgm:pt modelId="{4E47F493-DF4F-4AB6-8F1E-2F129311FB34}" type="pres">
      <dgm:prSet presAssocID="{BD539083-BAE0-4E99-8D0E-33D892D7F216}" presName="Child" presStyleLbl="revTx" presStyleIdx="1" presStyleCnt="12">
        <dgm:presLayoutVars>
          <dgm:chMax val="0"/>
          <dgm:chPref val="0"/>
          <dgm:bulletEnabled val="1"/>
        </dgm:presLayoutVars>
      </dgm:prSet>
      <dgm:spPr/>
      <dgm:t>
        <a:bodyPr/>
        <a:lstStyle/>
        <a:p>
          <a:endParaRPr lang="en-US"/>
        </a:p>
      </dgm:t>
    </dgm:pt>
    <dgm:pt modelId="{633FD186-38C6-42E7-BEE6-FD7CAE99F83A}" type="pres">
      <dgm:prSet presAssocID="{77388468-D0C9-4D52-B78B-979124F7A4A2}" presName="childComposite" presStyleCnt="0">
        <dgm:presLayoutVars>
          <dgm:chMax val="0"/>
          <dgm:chPref val="0"/>
        </dgm:presLayoutVars>
      </dgm:prSet>
      <dgm:spPr/>
    </dgm:pt>
    <dgm:pt modelId="{1510F92F-73B3-40E4-8EB1-D04832FCA31D}" type="pres">
      <dgm:prSet presAssocID="{77388468-D0C9-4D52-B78B-979124F7A4A2}" presName="ChildAccent" presStyleLbl="solidFgAcc1" presStyleIdx="1" presStyleCnt="9"/>
      <dgm:spPr/>
    </dgm:pt>
    <dgm:pt modelId="{0D60BB51-6149-4B55-A983-15A07CDFE4F0}" type="pres">
      <dgm:prSet presAssocID="{77388468-D0C9-4D52-B78B-979124F7A4A2}" presName="Child" presStyleLbl="revTx" presStyleIdx="2" presStyleCnt="12">
        <dgm:presLayoutVars>
          <dgm:chMax val="0"/>
          <dgm:chPref val="0"/>
          <dgm:bulletEnabled val="1"/>
        </dgm:presLayoutVars>
      </dgm:prSet>
      <dgm:spPr/>
      <dgm:t>
        <a:bodyPr/>
        <a:lstStyle/>
        <a:p>
          <a:endParaRPr lang="en-US"/>
        </a:p>
      </dgm:t>
    </dgm:pt>
    <dgm:pt modelId="{1285A247-4FE0-4E4E-AD22-7C6E36EBEFA0}" type="pres">
      <dgm:prSet presAssocID="{7D77F572-51ED-4BAE-85BC-F3CCD02025F7}" presName="childComposite" presStyleCnt="0">
        <dgm:presLayoutVars>
          <dgm:chMax val="0"/>
          <dgm:chPref val="0"/>
        </dgm:presLayoutVars>
      </dgm:prSet>
      <dgm:spPr/>
    </dgm:pt>
    <dgm:pt modelId="{D16475D6-EB89-4040-ADE6-AB794C4534AC}" type="pres">
      <dgm:prSet presAssocID="{7D77F572-51ED-4BAE-85BC-F3CCD02025F7}" presName="ChildAccent" presStyleLbl="solidFgAcc1" presStyleIdx="2" presStyleCnt="9"/>
      <dgm:spPr/>
    </dgm:pt>
    <dgm:pt modelId="{6E83E4ED-12EF-46FB-9B1A-F0A670FC10EA}" type="pres">
      <dgm:prSet presAssocID="{7D77F572-51ED-4BAE-85BC-F3CCD02025F7}" presName="Child" presStyleLbl="revTx" presStyleIdx="3" presStyleCnt="12">
        <dgm:presLayoutVars>
          <dgm:chMax val="0"/>
          <dgm:chPref val="0"/>
          <dgm:bulletEnabled val="1"/>
        </dgm:presLayoutVars>
      </dgm:prSet>
      <dgm:spPr/>
      <dgm:t>
        <a:bodyPr/>
        <a:lstStyle/>
        <a:p>
          <a:endParaRPr lang="en-US"/>
        </a:p>
      </dgm:t>
    </dgm:pt>
    <dgm:pt modelId="{80F29F33-297D-4E17-B2BF-58E6ACB7854C}" type="pres">
      <dgm:prSet presAssocID="{7CFAEB9E-0FB8-4461-83BA-0043F616F002}" presName="root" presStyleCnt="0">
        <dgm:presLayoutVars>
          <dgm:chMax/>
          <dgm:chPref/>
        </dgm:presLayoutVars>
      </dgm:prSet>
      <dgm:spPr/>
    </dgm:pt>
    <dgm:pt modelId="{78547FF4-5BD0-439B-8CF4-2CA12D607841}" type="pres">
      <dgm:prSet presAssocID="{7CFAEB9E-0FB8-4461-83BA-0043F616F002}" presName="rootComposite" presStyleCnt="0">
        <dgm:presLayoutVars/>
      </dgm:prSet>
      <dgm:spPr/>
    </dgm:pt>
    <dgm:pt modelId="{3E042763-2123-4103-B47A-AB3CE7C253AB}" type="pres">
      <dgm:prSet presAssocID="{7CFAEB9E-0FB8-4461-83BA-0043F616F002}" presName="ParentAccent" presStyleLbl="alignNode1" presStyleIdx="1" presStyleCnt="3"/>
      <dgm:spPr/>
    </dgm:pt>
    <dgm:pt modelId="{B477C7EB-7F61-4E8E-9EA1-6D981F51B482}" type="pres">
      <dgm:prSet presAssocID="{7CFAEB9E-0FB8-4461-83BA-0043F616F002}" presName="ParentSmallAccent" presStyleLbl="fgAcc1" presStyleIdx="1" presStyleCnt="3"/>
      <dgm:spPr/>
    </dgm:pt>
    <dgm:pt modelId="{DA293BEA-AF70-4B37-B667-06812A1141DB}" type="pres">
      <dgm:prSet presAssocID="{7CFAEB9E-0FB8-4461-83BA-0043F616F002}" presName="Parent" presStyleLbl="revTx" presStyleIdx="4" presStyleCnt="12">
        <dgm:presLayoutVars>
          <dgm:chMax/>
          <dgm:chPref val="4"/>
          <dgm:bulletEnabled val="1"/>
        </dgm:presLayoutVars>
      </dgm:prSet>
      <dgm:spPr/>
      <dgm:t>
        <a:bodyPr/>
        <a:lstStyle/>
        <a:p>
          <a:endParaRPr lang="en-US"/>
        </a:p>
      </dgm:t>
    </dgm:pt>
    <dgm:pt modelId="{51E75814-77EC-4781-A519-E7FE97E089C2}" type="pres">
      <dgm:prSet presAssocID="{7CFAEB9E-0FB8-4461-83BA-0043F616F002}" presName="childShape" presStyleCnt="0">
        <dgm:presLayoutVars>
          <dgm:chMax val="0"/>
          <dgm:chPref val="0"/>
        </dgm:presLayoutVars>
      </dgm:prSet>
      <dgm:spPr/>
    </dgm:pt>
    <dgm:pt modelId="{CC9DF1B9-74C7-4F27-9D36-9D27BF48BA69}" type="pres">
      <dgm:prSet presAssocID="{E1AF4F3B-3A7A-4CE8-AABA-4CDA2303FC09}" presName="childComposite" presStyleCnt="0">
        <dgm:presLayoutVars>
          <dgm:chMax val="0"/>
          <dgm:chPref val="0"/>
        </dgm:presLayoutVars>
      </dgm:prSet>
      <dgm:spPr/>
    </dgm:pt>
    <dgm:pt modelId="{FA318CB0-5C78-4C9A-A207-E49A0FA84457}" type="pres">
      <dgm:prSet presAssocID="{E1AF4F3B-3A7A-4CE8-AABA-4CDA2303FC09}" presName="ChildAccent" presStyleLbl="solidFgAcc1" presStyleIdx="3" presStyleCnt="9"/>
      <dgm:spPr/>
    </dgm:pt>
    <dgm:pt modelId="{041A62C1-0DD4-4AE8-B13D-6A33A73E3152}" type="pres">
      <dgm:prSet presAssocID="{E1AF4F3B-3A7A-4CE8-AABA-4CDA2303FC09}" presName="Child" presStyleLbl="revTx" presStyleIdx="5" presStyleCnt="12">
        <dgm:presLayoutVars>
          <dgm:chMax val="0"/>
          <dgm:chPref val="0"/>
          <dgm:bulletEnabled val="1"/>
        </dgm:presLayoutVars>
      </dgm:prSet>
      <dgm:spPr/>
      <dgm:t>
        <a:bodyPr/>
        <a:lstStyle/>
        <a:p>
          <a:endParaRPr lang="en-US"/>
        </a:p>
      </dgm:t>
    </dgm:pt>
    <dgm:pt modelId="{29D29439-43DA-41C1-BCEC-7C2E21303090}" type="pres">
      <dgm:prSet presAssocID="{64482393-467F-4425-A00B-9E6D6843B5AE}" presName="childComposite" presStyleCnt="0">
        <dgm:presLayoutVars>
          <dgm:chMax val="0"/>
          <dgm:chPref val="0"/>
        </dgm:presLayoutVars>
      </dgm:prSet>
      <dgm:spPr/>
    </dgm:pt>
    <dgm:pt modelId="{91684AA9-C156-45AE-BC2C-08A6E9A539DB}" type="pres">
      <dgm:prSet presAssocID="{64482393-467F-4425-A00B-9E6D6843B5AE}" presName="ChildAccent" presStyleLbl="solidFgAcc1" presStyleIdx="4" presStyleCnt="9"/>
      <dgm:spPr/>
    </dgm:pt>
    <dgm:pt modelId="{A8538055-6A77-49BB-BEE9-828A9F686DD5}" type="pres">
      <dgm:prSet presAssocID="{64482393-467F-4425-A00B-9E6D6843B5AE}" presName="Child" presStyleLbl="revTx" presStyleIdx="6" presStyleCnt="12">
        <dgm:presLayoutVars>
          <dgm:chMax val="0"/>
          <dgm:chPref val="0"/>
          <dgm:bulletEnabled val="1"/>
        </dgm:presLayoutVars>
      </dgm:prSet>
      <dgm:spPr/>
      <dgm:t>
        <a:bodyPr/>
        <a:lstStyle/>
        <a:p>
          <a:endParaRPr lang="en-US"/>
        </a:p>
      </dgm:t>
    </dgm:pt>
    <dgm:pt modelId="{5FE82906-F830-4E7C-9D96-504DBB860F50}" type="pres">
      <dgm:prSet presAssocID="{0A632CE9-4E7B-426F-9936-4400C49C9EC6}" presName="childComposite" presStyleCnt="0">
        <dgm:presLayoutVars>
          <dgm:chMax val="0"/>
          <dgm:chPref val="0"/>
        </dgm:presLayoutVars>
      </dgm:prSet>
      <dgm:spPr/>
    </dgm:pt>
    <dgm:pt modelId="{505775A9-BDA6-4346-A5BE-A2A6F38B99C3}" type="pres">
      <dgm:prSet presAssocID="{0A632CE9-4E7B-426F-9936-4400C49C9EC6}" presName="ChildAccent" presStyleLbl="solidFgAcc1" presStyleIdx="5" presStyleCnt="9"/>
      <dgm:spPr/>
    </dgm:pt>
    <dgm:pt modelId="{EB284F55-C29F-4CB2-8D27-0B8BECBD8E84}" type="pres">
      <dgm:prSet presAssocID="{0A632CE9-4E7B-426F-9936-4400C49C9EC6}" presName="Child" presStyleLbl="revTx" presStyleIdx="7" presStyleCnt="12">
        <dgm:presLayoutVars>
          <dgm:chMax val="0"/>
          <dgm:chPref val="0"/>
          <dgm:bulletEnabled val="1"/>
        </dgm:presLayoutVars>
      </dgm:prSet>
      <dgm:spPr/>
      <dgm:t>
        <a:bodyPr/>
        <a:lstStyle/>
        <a:p>
          <a:endParaRPr lang="en-US"/>
        </a:p>
      </dgm:t>
    </dgm:pt>
    <dgm:pt modelId="{DEEDDE20-E6FC-42F8-BE9F-E1C63E9EC84E}" type="pres">
      <dgm:prSet presAssocID="{7A8E2145-1EF9-4759-BFC1-7AFF0DEAF28A}" presName="root" presStyleCnt="0">
        <dgm:presLayoutVars>
          <dgm:chMax/>
          <dgm:chPref/>
        </dgm:presLayoutVars>
      </dgm:prSet>
      <dgm:spPr/>
    </dgm:pt>
    <dgm:pt modelId="{02BB569E-7BA8-468A-A0D3-535E68A344D0}" type="pres">
      <dgm:prSet presAssocID="{7A8E2145-1EF9-4759-BFC1-7AFF0DEAF28A}" presName="rootComposite" presStyleCnt="0">
        <dgm:presLayoutVars/>
      </dgm:prSet>
      <dgm:spPr/>
    </dgm:pt>
    <dgm:pt modelId="{C4D5D7FB-EED7-46DE-8B3F-27A481099916}" type="pres">
      <dgm:prSet presAssocID="{7A8E2145-1EF9-4759-BFC1-7AFF0DEAF28A}" presName="ParentAccent" presStyleLbl="alignNode1" presStyleIdx="2" presStyleCnt="3" custLinFactNeighborY="-8016"/>
      <dgm:spPr/>
    </dgm:pt>
    <dgm:pt modelId="{6A93E997-70C0-4933-82BE-605FECF098C5}" type="pres">
      <dgm:prSet presAssocID="{7A8E2145-1EF9-4759-BFC1-7AFF0DEAF28A}" presName="ParentSmallAccent" presStyleLbl="fgAcc1" presStyleIdx="2" presStyleCnt="3"/>
      <dgm:spPr/>
    </dgm:pt>
    <dgm:pt modelId="{D8DA3F1C-3046-470D-A4BD-6D468B9D7D82}" type="pres">
      <dgm:prSet presAssocID="{7A8E2145-1EF9-4759-BFC1-7AFF0DEAF28A}" presName="Parent" presStyleLbl="revTx" presStyleIdx="8" presStyleCnt="12">
        <dgm:presLayoutVars>
          <dgm:chMax/>
          <dgm:chPref val="4"/>
          <dgm:bulletEnabled val="1"/>
        </dgm:presLayoutVars>
      </dgm:prSet>
      <dgm:spPr/>
      <dgm:t>
        <a:bodyPr/>
        <a:lstStyle/>
        <a:p>
          <a:endParaRPr lang="en-US"/>
        </a:p>
      </dgm:t>
    </dgm:pt>
    <dgm:pt modelId="{24690691-02D1-4714-8C5C-B9E01AAF32A4}" type="pres">
      <dgm:prSet presAssocID="{7A8E2145-1EF9-4759-BFC1-7AFF0DEAF28A}" presName="childShape" presStyleCnt="0">
        <dgm:presLayoutVars>
          <dgm:chMax val="0"/>
          <dgm:chPref val="0"/>
        </dgm:presLayoutVars>
      </dgm:prSet>
      <dgm:spPr/>
    </dgm:pt>
    <dgm:pt modelId="{F13CF8D5-356F-47F5-A625-C8AAAF11858E}" type="pres">
      <dgm:prSet presAssocID="{AA37FB49-BC20-45A6-8CCB-B3E8150A9687}" presName="childComposite" presStyleCnt="0">
        <dgm:presLayoutVars>
          <dgm:chMax val="0"/>
          <dgm:chPref val="0"/>
        </dgm:presLayoutVars>
      </dgm:prSet>
      <dgm:spPr/>
    </dgm:pt>
    <dgm:pt modelId="{5B2FF933-2504-4111-87D9-E88057EF4415}" type="pres">
      <dgm:prSet presAssocID="{AA37FB49-BC20-45A6-8CCB-B3E8150A9687}" presName="ChildAccent" presStyleLbl="solidFgAcc1" presStyleIdx="6" presStyleCnt="9"/>
      <dgm:spPr/>
    </dgm:pt>
    <dgm:pt modelId="{6627DE3E-0B68-4C39-A886-ED1BE053BA05}" type="pres">
      <dgm:prSet presAssocID="{AA37FB49-BC20-45A6-8CCB-B3E8150A9687}" presName="Child" presStyleLbl="revTx" presStyleIdx="9" presStyleCnt="12">
        <dgm:presLayoutVars>
          <dgm:chMax val="0"/>
          <dgm:chPref val="0"/>
          <dgm:bulletEnabled val="1"/>
        </dgm:presLayoutVars>
      </dgm:prSet>
      <dgm:spPr/>
      <dgm:t>
        <a:bodyPr/>
        <a:lstStyle/>
        <a:p>
          <a:endParaRPr lang="en-US"/>
        </a:p>
      </dgm:t>
    </dgm:pt>
    <dgm:pt modelId="{62740FB5-4F55-4035-AEA4-04466C0ADA1C}" type="pres">
      <dgm:prSet presAssocID="{B67B3B05-1B7B-4404-A795-50A01ED7317A}" presName="childComposite" presStyleCnt="0">
        <dgm:presLayoutVars>
          <dgm:chMax val="0"/>
          <dgm:chPref val="0"/>
        </dgm:presLayoutVars>
      </dgm:prSet>
      <dgm:spPr/>
    </dgm:pt>
    <dgm:pt modelId="{2227F98A-8270-49AF-AC51-F857FC27E35B}" type="pres">
      <dgm:prSet presAssocID="{B67B3B05-1B7B-4404-A795-50A01ED7317A}" presName="ChildAccent" presStyleLbl="solidFgAcc1" presStyleIdx="7" presStyleCnt="9"/>
      <dgm:spPr/>
    </dgm:pt>
    <dgm:pt modelId="{4F1F7F22-9E81-4849-BE91-923B4FB17746}" type="pres">
      <dgm:prSet presAssocID="{B67B3B05-1B7B-4404-A795-50A01ED7317A}" presName="Child" presStyleLbl="revTx" presStyleIdx="10" presStyleCnt="12">
        <dgm:presLayoutVars>
          <dgm:chMax val="0"/>
          <dgm:chPref val="0"/>
          <dgm:bulletEnabled val="1"/>
        </dgm:presLayoutVars>
      </dgm:prSet>
      <dgm:spPr/>
      <dgm:t>
        <a:bodyPr/>
        <a:lstStyle/>
        <a:p>
          <a:endParaRPr lang="en-US"/>
        </a:p>
      </dgm:t>
    </dgm:pt>
    <dgm:pt modelId="{68345DB3-A2A8-4482-99A9-140B13238941}" type="pres">
      <dgm:prSet presAssocID="{520D48F7-D352-4D5E-A431-E1F940CEC9D3}" presName="childComposite" presStyleCnt="0">
        <dgm:presLayoutVars>
          <dgm:chMax val="0"/>
          <dgm:chPref val="0"/>
        </dgm:presLayoutVars>
      </dgm:prSet>
      <dgm:spPr/>
    </dgm:pt>
    <dgm:pt modelId="{CB6A214B-160F-4A1C-90FF-11A2FD4479F7}" type="pres">
      <dgm:prSet presAssocID="{520D48F7-D352-4D5E-A431-E1F940CEC9D3}" presName="ChildAccent" presStyleLbl="solidFgAcc1" presStyleIdx="8" presStyleCnt="9"/>
      <dgm:spPr/>
    </dgm:pt>
    <dgm:pt modelId="{2559733B-0D67-436A-B587-AA1421BBFB69}" type="pres">
      <dgm:prSet presAssocID="{520D48F7-D352-4D5E-A431-E1F940CEC9D3}" presName="Child" presStyleLbl="revTx" presStyleIdx="11" presStyleCnt="12">
        <dgm:presLayoutVars>
          <dgm:chMax val="0"/>
          <dgm:chPref val="0"/>
          <dgm:bulletEnabled val="1"/>
        </dgm:presLayoutVars>
      </dgm:prSet>
      <dgm:spPr/>
      <dgm:t>
        <a:bodyPr/>
        <a:lstStyle/>
        <a:p>
          <a:endParaRPr lang="en-US"/>
        </a:p>
      </dgm:t>
    </dgm:pt>
  </dgm:ptLst>
  <dgm:cxnLst>
    <dgm:cxn modelId="{26B39C22-11D9-4E21-910A-1DE4D50FA5FB}" srcId="{7CFAEB9E-0FB8-4461-83BA-0043F616F002}" destId="{0A632CE9-4E7B-426F-9936-4400C49C9EC6}" srcOrd="2" destOrd="0" parTransId="{26F9AEF6-5413-4DB8-AE91-D9C9A315ECD4}" sibTransId="{31A28AB5-3348-4928-9A3F-1D937255C9EC}"/>
    <dgm:cxn modelId="{BFB1DE15-3200-4B62-BC06-C4845D7A2B07}" type="presOf" srcId="{0A632CE9-4E7B-426F-9936-4400C49C9EC6}" destId="{EB284F55-C29F-4CB2-8D27-0B8BECBD8E84}" srcOrd="0" destOrd="0" presId="urn:microsoft.com/office/officeart/2008/layout/SquareAccentList"/>
    <dgm:cxn modelId="{F72AEA51-BC24-46CC-A500-B89A1C2A30D9}" srcId="{3D1CB930-D567-4FF2-9627-D975908DE89B}" destId="{7CFAEB9E-0FB8-4461-83BA-0043F616F002}" srcOrd="1" destOrd="0" parTransId="{0915A93F-4271-46E8-B6E8-FDEEDDB5C4C0}" sibTransId="{E5A580C1-D5B1-4C01-BEE5-D456D8ECF14C}"/>
    <dgm:cxn modelId="{D93E5EC7-73AF-45B2-91F2-5865EB3333DD}" type="presOf" srcId="{7A8E2145-1EF9-4759-BFC1-7AFF0DEAF28A}" destId="{D8DA3F1C-3046-470D-A4BD-6D468B9D7D82}" srcOrd="0" destOrd="0" presId="urn:microsoft.com/office/officeart/2008/layout/SquareAccentList"/>
    <dgm:cxn modelId="{5BF84B43-FA56-4619-8A54-5CC19CCEAFD6}" type="presOf" srcId="{E1AF4F3B-3A7A-4CE8-AABA-4CDA2303FC09}" destId="{041A62C1-0DD4-4AE8-B13D-6A33A73E3152}" srcOrd="0" destOrd="0" presId="urn:microsoft.com/office/officeart/2008/layout/SquareAccentList"/>
    <dgm:cxn modelId="{F10D0828-8822-45C3-94FB-EC19B2EF3AAB}" type="presOf" srcId="{B67B3B05-1B7B-4404-A795-50A01ED7317A}" destId="{4F1F7F22-9E81-4849-BE91-923B4FB17746}" srcOrd="0" destOrd="0" presId="urn:microsoft.com/office/officeart/2008/layout/SquareAccentList"/>
    <dgm:cxn modelId="{3EF6ED52-84EE-4DAD-9E10-7751608BF120}" type="presOf" srcId="{1F4D8F22-4617-4F11-AAA9-A7E7096DD256}" destId="{2CA59DED-6629-42F4-8D2B-A9C50C9F2448}" srcOrd="0" destOrd="0" presId="urn:microsoft.com/office/officeart/2008/layout/SquareAccentList"/>
    <dgm:cxn modelId="{0BC6B23F-D2C7-463B-93B2-EF49AF697AF9}" srcId="{1F4D8F22-4617-4F11-AAA9-A7E7096DD256}" destId="{BD539083-BAE0-4E99-8D0E-33D892D7F216}" srcOrd="0" destOrd="0" parTransId="{57CF7483-737F-48F7-B4C2-1DE125C71307}" sibTransId="{421E646C-A783-4CA7-A223-D330BCEF8EFF}"/>
    <dgm:cxn modelId="{2874FBEB-AC0E-4803-83D2-FB9808F4F9C7}" type="presOf" srcId="{7D77F572-51ED-4BAE-85BC-F3CCD02025F7}" destId="{6E83E4ED-12EF-46FB-9B1A-F0A670FC10EA}" srcOrd="0" destOrd="0" presId="urn:microsoft.com/office/officeart/2008/layout/SquareAccentList"/>
    <dgm:cxn modelId="{838B57EE-9340-4CD0-AC16-168FA6E6261B}" srcId="{1F4D8F22-4617-4F11-AAA9-A7E7096DD256}" destId="{7D77F572-51ED-4BAE-85BC-F3CCD02025F7}" srcOrd="2" destOrd="0" parTransId="{461E6165-87E5-43DC-91B0-1BE1106F3AA8}" sibTransId="{C1399FAB-8130-4BA9-8562-D417A1A8F608}"/>
    <dgm:cxn modelId="{D25DD416-0313-441C-BF04-D7B510A37C2A}" srcId="{7CFAEB9E-0FB8-4461-83BA-0043F616F002}" destId="{E1AF4F3B-3A7A-4CE8-AABA-4CDA2303FC09}" srcOrd="0" destOrd="0" parTransId="{F5A1F780-ABF3-4C33-B171-378A27A050C9}" sibTransId="{2C1E6AE9-E732-4E3C-A7CF-A1B19B819777}"/>
    <dgm:cxn modelId="{7034D1AD-F39A-422D-AE61-9631FBE51E7E}" type="presOf" srcId="{AA37FB49-BC20-45A6-8CCB-B3E8150A9687}" destId="{6627DE3E-0B68-4C39-A886-ED1BE053BA05}" srcOrd="0" destOrd="0" presId="urn:microsoft.com/office/officeart/2008/layout/SquareAccentList"/>
    <dgm:cxn modelId="{A12AEF91-3CC3-4003-A132-233648EC255E}" type="presOf" srcId="{64482393-467F-4425-A00B-9E6D6843B5AE}" destId="{A8538055-6A77-49BB-BEE9-828A9F686DD5}" srcOrd="0" destOrd="0" presId="urn:microsoft.com/office/officeart/2008/layout/SquareAccentList"/>
    <dgm:cxn modelId="{5C863004-FB67-4392-A0C9-8F0C55B7294B}" type="presOf" srcId="{520D48F7-D352-4D5E-A431-E1F940CEC9D3}" destId="{2559733B-0D67-436A-B587-AA1421BBFB69}" srcOrd="0" destOrd="0" presId="urn:microsoft.com/office/officeart/2008/layout/SquareAccentList"/>
    <dgm:cxn modelId="{00BCC1CA-D595-42BE-83B5-5E86799A7B5F}" srcId="{7A8E2145-1EF9-4759-BFC1-7AFF0DEAF28A}" destId="{AA37FB49-BC20-45A6-8CCB-B3E8150A9687}" srcOrd="0" destOrd="0" parTransId="{C31CFA19-15E7-4E96-966D-C1762E8BFD23}" sibTransId="{59B80B51-87F6-4A0C-BC70-13924A01D78B}"/>
    <dgm:cxn modelId="{27133CB0-8B9C-4481-BF89-19BF6B287686}" type="presOf" srcId="{77388468-D0C9-4D52-B78B-979124F7A4A2}" destId="{0D60BB51-6149-4B55-A983-15A07CDFE4F0}" srcOrd="0" destOrd="0" presId="urn:microsoft.com/office/officeart/2008/layout/SquareAccentList"/>
    <dgm:cxn modelId="{B4CA6C75-30C0-44A7-8F2D-57AB648D8728}" srcId="{7A8E2145-1EF9-4759-BFC1-7AFF0DEAF28A}" destId="{520D48F7-D352-4D5E-A431-E1F940CEC9D3}" srcOrd="2" destOrd="0" parTransId="{8EE8C976-F821-4F44-8640-7B20C66296DD}" sibTransId="{5560375D-719D-4A9D-90B9-6EC786CA7C1C}"/>
    <dgm:cxn modelId="{53C3516E-3CAE-48E0-B854-E2535F1629E4}" srcId="{1F4D8F22-4617-4F11-AAA9-A7E7096DD256}" destId="{77388468-D0C9-4D52-B78B-979124F7A4A2}" srcOrd="1" destOrd="0" parTransId="{5D89180F-332F-4CF1-8753-6815DA41BD37}" sibTransId="{D4DC755A-97B1-42B9-B4C6-4CFBC2097438}"/>
    <dgm:cxn modelId="{048F4452-B285-4528-B02B-5C28C08BF5ED}" srcId="{3D1CB930-D567-4FF2-9627-D975908DE89B}" destId="{7A8E2145-1EF9-4759-BFC1-7AFF0DEAF28A}" srcOrd="2" destOrd="0" parTransId="{D5AD6DC8-DBA2-4E14-AD6A-8577FCC260F9}" sibTransId="{8A4A4E8A-DF14-4087-AB4A-D209ACC0E6D7}"/>
    <dgm:cxn modelId="{4674388C-8CB3-470F-9764-9A36EE915F8A}" type="presOf" srcId="{7CFAEB9E-0FB8-4461-83BA-0043F616F002}" destId="{DA293BEA-AF70-4B37-B667-06812A1141DB}" srcOrd="0" destOrd="0" presId="urn:microsoft.com/office/officeart/2008/layout/SquareAccentList"/>
    <dgm:cxn modelId="{5BC210E6-9127-4985-AC34-6682149371AD}" srcId="{3D1CB930-D567-4FF2-9627-D975908DE89B}" destId="{1F4D8F22-4617-4F11-AAA9-A7E7096DD256}" srcOrd="0" destOrd="0" parTransId="{01242F61-25DD-43E7-916A-9E8DE0B51274}" sibTransId="{C92FD2AB-9EE4-4EB0-838D-1A1E0047FDF0}"/>
    <dgm:cxn modelId="{97AC2846-167F-4D95-8C65-48354680F0F2}" srcId="{7CFAEB9E-0FB8-4461-83BA-0043F616F002}" destId="{64482393-467F-4425-A00B-9E6D6843B5AE}" srcOrd="1" destOrd="0" parTransId="{5984BA02-FED4-482F-9AB3-B104A0CDB2AC}" sibTransId="{1F7C9543-6E58-4D69-9ED2-F5D12ED7E50D}"/>
    <dgm:cxn modelId="{98456A3E-D378-4BA4-85AD-C62C7B99C08D}" type="presOf" srcId="{BD539083-BAE0-4E99-8D0E-33D892D7F216}" destId="{4E47F493-DF4F-4AB6-8F1E-2F129311FB34}" srcOrd="0" destOrd="0" presId="urn:microsoft.com/office/officeart/2008/layout/SquareAccentList"/>
    <dgm:cxn modelId="{ED0A0152-F509-47EA-840B-852CBDFAC320}" srcId="{7A8E2145-1EF9-4759-BFC1-7AFF0DEAF28A}" destId="{B67B3B05-1B7B-4404-A795-50A01ED7317A}" srcOrd="1" destOrd="0" parTransId="{D42CCDA8-BF81-47A4-80FB-BD5B17696EFA}" sibTransId="{657199D7-5D93-4946-95E3-15AD546F0421}"/>
    <dgm:cxn modelId="{6B2D1FE0-D2B4-471D-8E86-5443957B6474}" type="presOf" srcId="{3D1CB930-D567-4FF2-9627-D975908DE89B}" destId="{5C8F4D81-0690-4C1A-ABF6-4A1A6073FED6}" srcOrd="0" destOrd="0" presId="urn:microsoft.com/office/officeart/2008/layout/SquareAccentList"/>
    <dgm:cxn modelId="{82B790F1-386D-495D-9733-9F5F9284110F}" type="presParOf" srcId="{5C8F4D81-0690-4C1A-ABF6-4A1A6073FED6}" destId="{D3E1EF9E-B9B3-4EB8-A7C6-2435E76C2FBB}" srcOrd="0" destOrd="0" presId="urn:microsoft.com/office/officeart/2008/layout/SquareAccentList"/>
    <dgm:cxn modelId="{87706B68-BFBA-4B99-995C-94F37C2F6B48}" type="presParOf" srcId="{D3E1EF9E-B9B3-4EB8-A7C6-2435E76C2FBB}" destId="{6BA9A5ED-0A58-4A48-BAA4-DD61AF08369C}" srcOrd="0" destOrd="0" presId="urn:microsoft.com/office/officeart/2008/layout/SquareAccentList"/>
    <dgm:cxn modelId="{27C073E8-D69B-4F5C-A34B-68171053A528}" type="presParOf" srcId="{6BA9A5ED-0A58-4A48-BAA4-DD61AF08369C}" destId="{FBDE3388-DD65-4800-94E5-4E7CF1580AC0}" srcOrd="0" destOrd="0" presId="urn:microsoft.com/office/officeart/2008/layout/SquareAccentList"/>
    <dgm:cxn modelId="{E98A6360-6077-4B92-9835-A5623DB284D4}" type="presParOf" srcId="{6BA9A5ED-0A58-4A48-BAA4-DD61AF08369C}" destId="{C8E3194C-F250-40AE-A399-48D55F29804C}" srcOrd="1" destOrd="0" presId="urn:microsoft.com/office/officeart/2008/layout/SquareAccentList"/>
    <dgm:cxn modelId="{3A3A3306-8C01-4BB3-A25E-078A0E3BCF48}" type="presParOf" srcId="{6BA9A5ED-0A58-4A48-BAA4-DD61AF08369C}" destId="{2CA59DED-6629-42F4-8D2B-A9C50C9F2448}" srcOrd="2" destOrd="0" presId="urn:microsoft.com/office/officeart/2008/layout/SquareAccentList"/>
    <dgm:cxn modelId="{C1A58D04-2A80-4076-B825-4C1B140A60FE}" type="presParOf" srcId="{D3E1EF9E-B9B3-4EB8-A7C6-2435E76C2FBB}" destId="{53EC212F-E9A5-4EB7-BF8E-EFEA20382138}" srcOrd="1" destOrd="0" presId="urn:microsoft.com/office/officeart/2008/layout/SquareAccentList"/>
    <dgm:cxn modelId="{E6EF887B-6CDD-41A1-AD4F-4A9AC0253714}" type="presParOf" srcId="{53EC212F-E9A5-4EB7-BF8E-EFEA20382138}" destId="{3DCBF4F5-F8C4-4D87-92F7-F993F9CE750B}" srcOrd="0" destOrd="0" presId="urn:microsoft.com/office/officeart/2008/layout/SquareAccentList"/>
    <dgm:cxn modelId="{C7A09AD9-DEA8-45ED-89B5-BBAFEB6CFF98}" type="presParOf" srcId="{3DCBF4F5-F8C4-4D87-92F7-F993F9CE750B}" destId="{910AEFC5-B74A-4445-939A-6B25C2846DE3}" srcOrd="0" destOrd="0" presId="urn:microsoft.com/office/officeart/2008/layout/SquareAccentList"/>
    <dgm:cxn modelId="{69FE3486-807C-4667-A025-2737887F3C42}" type="presParOf" srcId="{3DCBF4F5-F8C4-4D87-92F7-F993F9CE750B}" destId="{4E47F493-DF4F-4AB6-8F1E-2F129311FB34}" srcOrd="1" destOrd="0" presId="urn:microsoft.com/office/officeart/2008/layout/SquareAccentList"/>
    <dgm:cxn modelId="{A423A42D-7F6E-4231-87D7-CFF8E6CE8238}" type="presParOf" srcId="{53EC212F-E9A5-4EB7-BF8E-EFEA20382138}" destId="{633FD186-38C6-42E7-BEE6-FD7CAE99F83A}" srcOrd="1" destOrd="0" presId="urn:microsoft.com/office/officeart/2008/layout/SquareAccentList"/>
    <dgm:cxn modelId="{423BF15A-AE87-4958-8033-DF38501EA397}" type="presParOf" srcId="{633FD186-38C6-42E7-BEE6-FD7CAE99F83A}" destId="{1510F92F-73B3-40E4-8EB1-D04832FCA31D}" srcOrd="0" destOrd="0" presId="urn:microsoft.com/office/officeart/2008/layout/SquareAccentList"/>
    <dgm:cxn modelId="{852522E5-8F4A-4E82-98F4-1E173B86F074}" type="presParOf" srcId="{633FD186-38C6-42E7-BEE6-FD7CAE99F83A}" destId="{0D60BB51-6149-4B55-A983-15A07CDFE4F0}" srcOrd="1" destOrd="0" presId="urn:microsoft.com/office/officeart/2008/layout/SquareAccentList"/>
    <dgm:cxn modelId="{9DDDFD83-F2C1-4E66-BB72-5E436692AAD4}" type="presParOf" srcId="{53EC212F-E9A5-4EB7-BF8E-EFEA20382138}" destId="{1285A247-4FE0-4E4E-AD22-7C6E36EBEFA0}" srcOrd="2" destOrd="0" presId="urn:microsoft.com/office/officeart/2008/layout/SquareAccentList"/>
    <dgm:cxn modelId="{88C7582A-5B1A-482F-AD70-BF1C8E9F50BB}" type="presParOf" srcId="{1285A247-4FE0-4E4E-AD22-7C6E36EBEFA0}" destId="{D16475D6-EB89-4040-ADE6-AB794C4534AC}" srcOrd="0" destOrd="0" presId="urn:microsoft.com/office/officeart/2008/layout/SquareAccentList"/>
    <dgm:cxn modelId="{66EE52DB-D54A-44DB-8CED-9F687A10BA7B}" type="presParOf" srcId="{1285A247-4FE0-4E4E-AD22-7C6E36EBEFA0}" destId="{6E83E4ED-12EF-46FB-9B1A-F0A670FC10EA}" srcOrd="1" destOrd="0" presId="urn:microsoft.com/office/officeart/2008/layout/SquareAccentList"/>
    <dgm:cxn modelId="{95455241-F66B-4E7E-9A15-A5A84F8BB8A3}" type="presParOf" srcId="{5C8F4D81-0690-4C1A-ABF6-4A1A6073FED6}" destId="{80F29F33-297D-4E17-B2BF-58E6ACB7854C}" srcOrd="1" destOrd="0" presId="urn:microsoft.com/office/officeart/2008/layout/SquareAccentList"/>
    <dgm:cxn modelId="{70F6A0E4-E25C-4213-B260-835432FE697F}" type="presParOf" srcId="{80F29F33-297D-4E17-B2BF-58E6ACB7854C}" destId="{78547FF4-5BD0-439B-8CF4-2CA12D607841}" srcOrd="0" destOrd="0" presId="urn:microsoft.com/office/officeart/2008/layout/SquareAccentList"/>
    <dgm:cxn modelId="{B6F8B4C6-6FAC-45AC-8CF4-24524A20B0B3}" type="presParOf" srcId="{78547FF4-5BD0-439B-8CF4-2CA12D607841}" destId="{3E042763-2123-4103-B47A-AB3CE7C253AB}" srcOrd="0" destOrd="0" presId="urn:microsoft.com/office/officeart/2008/layout/SquareAccentList"/>
    <dgm:cxn modelId="{6A2A2AD1-D403-40D2-8E33-D855294EE271}" type="presParOf" srcId="{78547FF4-5BD0-439B-8CF4-2CA12D607841}" destId="{B477C7EB-7F61-4E8E-9EA1-6D981F51B482}" srcOrd="1" destOrd="0" presId="urn:microsoft.com/office/officeart/2008/layout/SquareAccentList"/>
    <dgm:cxn modelId="{86E4DAA5-27AB-4ACB-B589-E3476064B185}" type="presParOf" srcId="{78547FF4-5BD0-439B-8CF4-2CA12D607841}" destId="{DA293BEA-AF70-4B37-B667-06812A1141DB}" srcOrd="2" destOrd="0" presId="urn:microsoft.com/office/officeart/2008/layout/SquareAccentList"/>
    <dgm:cxn modelId="{8B2B223A-27ED-42ED-99EA-62906F968E86}" type="presParOf" srcId="{80F29F33-297D-4E17-B2BF-58E6ACB7854C}" destId="{51E75814-77EC-4781-A519-E7FE97E089C2}" srcOrd="1" destOrd="0" presId="urn:microsoft.com/office/officeart/2008/layout/SquareAccentList"/>
    <dgm:cxn modelId="{2B553B8D-4A13-4DB8-8B3B-396EC43BCCD2}" type="presParOf" srcId="{51E75814-77EC-4781-A519-E7FE97E089C2}" destId="{CC9DF1B9-74C7-4F27-9D36-9D27BF48BA69}" srcOrd="0" destOrd="0" presId="urn:microsoft.com/office/officeart/2008/layout/SquareAccentList"/>
    <dgm:cxn modelId="{8EA081FD-67EB-4022-9AEC-BB0F62641FFA}" type="presParOf" srcId="{CC9DF1B9-74C7-4F27-9D36-9D27BF48BA69}" destId="{FA318CB0-5C78-4C9A-A207-E49A0FA84457}" srcOrd="0" destOrd="0" presId="urn:microsoft.com/office/officeart/2008/layout/SquareAccentList"/>
    <dgm:cxn modelId="{49A252D9-4EC1-43D0-A07E-D445A7CF35B6}" type="presParOf" srcId="{CC9DF1B9-74C7-4F27-9D36-9D27BF48BA69}" destId="{041A62C1-0DD4-4AE8-B13D-6A33A73E3152}" srcOrd="1" destOrd="0" presId="urn:microsoft.com/office/officeart/2008/layout/SquareAccentList"/>
    <dgm:cxn modelId="{C03E914F-E593-4316-91B2-DDF66459DF6B}" type="presParOf" srcId="{51E75814-77EC-4781-A519-E7FE97E089C2}" destId="{29D29439-43DA-41C1-BCEC-7C2E21303090}" srcOrd="1" destOrd="0" presId="urn:microsoft.com/office/officeart/2008/layout/SquareAccentList"/>
    <dgm:cxn modelId="{CDBC6446-3050-4919-8F86-3025D4E389F3}" type="presParOf" srcId="{29D29439-43DA-41C1-BCEC-7C2E21303090}" destId="{91684AA9-C156-45AE-BC2C-08A6E9A539DB}" srcOrd="0" destOrd="0" presId="urn:microsoft.com/office/officeart/2008/layout/SquareAccentList"/>
    <dgm:cxn modelId="{BDF4D438-72C3-4664-8943-1D5523FDC82D}" type="presParOf" srcId="{29D29439-43DA-41C1-BCEC-7C2E21303090}" destId="{A8538055-6A77-49BB-BEE9-828A9F686DD5}" srcOrd="1" destOrd="0" presId="urn:microsoft.com/office/officeart/2008/layout/SquareAccentList"/>
    <dgm:cxn modelId="{4DE0F245-6AA4-4C36-982C-66AB5CCBA5D5}" type="presParOf" srcId="{51E75814-77EC-4781-A519-E7FE97E089C2}" destId="{5FE82906-F830-4E7C-9D96-504DBB860F50}" srcOrd="2" destOrd="0" presId="urn:microsoft.com/office/officeart/2008/layout/SquareAccentList"/>
    <dgm:cxn modelId="{6C6F1A1E-5360-4275-86A7-792FDF46FF02}" type="presParOf" srcId="{5FE82906-F830-4E7C-9D96-504DBB860F50}" destId="{505775A9-BDA6-4346-A5BE-A2A6F38B99C3}" srcOrd="0" destOrd="0" presId="urn:microsoft.com/office/officeart/2008/layout/SquareAccentList"/>
    <dgm:cxn modelId="{897EED67-F462-43D8-ABE2-9EEB8E339307}" type="presParOf" srcId="{5FE82906-F830-4E7C-9D96-504DBB860F50}" destId="{EB284F55-C29F-4CB2-8D27-0B8BECBD8E84}" srcOrd="1" destOrd="0" presId="urn:microsoft.com/office/officeart/2008/layout/SquareAccentList"/>
    <dgm:cxn modelId="{065F4692-B1D5-4221-A2E2-1378B18AE582}" type="presParOf" srcId="{5C8F4D81-0690-4C1A-ABF6-4A1A6073FED6}" destId="{DEEDDE20-E6FC-42F8-BE9F-E1C63E9EC84E}" srcOrd="2" destOrd="0" presId="urn:microsoft.com/office/officeart/2008/layout/SquareAccentList"/>
    <dgm:cxn modelId="{5450BE79-1572-4055-9671-8BEFA2FA0C99}" type="presParOf" srcId="{DEEDDE20-E6FC-42F8-BE9F-E1C63E9EC84E}" destId="{02BB569E-7BA8-468A-A0D3-535E68A344D0}" srcOrd="0" destOrd="0" presId="urn:microsoft.com/office/officeart/2008/layout/SquareAccentList"/>
    <dgm:cxn modelId="{C899060D-43F3-420B-ABFF-0089A16C3470}" type="presParOf" srcId="{02BB569E-7BA8-468A-A0D3-535E68A344D0}" destId="{C4D5D7FB-EED7-46DE-8B3F-27A481099916}" srcOrd="0" destOrd="0" presId="urn:microsoft.com/office/officeart/2008/layout/SquareAccentList"/>
    <dgm:cxn modelId="{7AB7C7B1-F5B6-42D9-AF77-E68808AD4F16}" type="presParOf" srcId="{02BB569E-7BA8-468A-A0D3-535E68A344D0}" destId="{6A93E997-70C0-4933-82BE-605FECF098C5}" srcOrd="1" destOrd="0" presId="urn:microsoft.com/office/officeart/2008/layout/SquareAccentList"/>
    <dgm:cxn modelId="{8B2715D5-71F4-4D18-A955-4801729D994C}" type="presParOf" srcId="{02BB569E-7BA8-468A-A0D3-535E68A344D0}" destId="{D8DA3F1C-3046-470D-A4BD-6D468B9D7D82}" srcOrd="2" destOrd="0" presId="urn:microsoft.com/office/officeart/2008/layout/SquareAccentList"/>
    <dgm:cxn modelId="{6547F4D9-D50D-4CCD-B83A-3FC600E1C35B}" type="presParOf" srcId="{DEEDDE20-E6FC-42F8-BE9F-E1C63E9EC84E}" destId="{24690691-02D1-4714-8C5C-B9E01AAF32A4}" srcOrd="1" destOrd="0" presId="urn:microsoft.com/office/officeart/2008/layout/SquareAccentList"/>
    <dgm:cxn modelId="{0DD1EC1D-B5A5-4327-A0F5-3CFE3905B965}" type="presParOf" srcId="{24690691-02D1-4714-8C5C-B9E01AAF32A4}" destId="{F13CF8D5-356F-47F5-A625-C8AAAF11858E}" srcOrd="0" destOrd="0" presId="urn:microsoft.com/office/officeart/2008/layout/SquareAccentList"/>
    <dgm:cxn modelId="{3BF7575F-232B-45F4-AFCB-EED4ED345390}" type="presParOf" srcId="{F13CF8D5-356F-47F5-A625-C8AAAF11858E}" destId="{5B2FF933-2504-4111-87D9-E88057EF4415}" srcOrd="0" destOrd="0" presId="urn:microsoft.com/office/officeart/2008/layout/SquareAccentList"/>
    <dgm:cxn modelId="{59860DEE-D084-4041-BE99-6E1341D583D6}" type="presParOf" srcId="{F13CF8D5-356F-47F5-A625-C8AAAF11858E}" destId="{6627DE3E-0B68-4C39-A886-ED1BE053BA05}" srcOrd="1" destOrd="0" presId="urn:microsoft.com/office/officeart/2008/layout/SquareAccentList"/>
    <dgm:cxn modelId="{8BE8505A-DEDB-4A25-B2C4-EDC74D1F26D8}" type="presParOf" srcId="{24690691-02D1-4714-8C5C-B9E01AAF32A4}" destId="{62740FB5-4F55-4035-AEA4-04466C0ADA1C}" srcOrd="1" destOrd="0" presId="urn:microsoft.com/office/officeart/2008/layout/SquareAccentList"/>
    <dgm:cxn modelId="{2356372B-6478-4068-8FC3-3E4CECA4F287}" type="presParOf" srcId="{62740FB5-4F55-4035-AEA4-04466C0ADA1C}" destId="{2227F98A-8270-49AF-AC51-F857FC27E35B}" srcOrd="0" destOrd="0" presId="urn:microsoft.com/office/officeart/2008/layout/SquareAccentList"/>
    <dgm:cxn modelId="{CE69BBD1-2780-431D-A967-6067245288EA}" type="presParOf" srcId="{62740FB5-4F55-4035-AEA4-04466C0ADA1C}" destId="{4F1F7F22-9E81-4849-BE91-923B4FB17746}" srcOrd="1" destOrd="0" presId="urn:microsoft.com/office/officeart/2008/layout/SquareAccentList"/>
    <dgm:cxn modelId="{B98CE7A8-1CE4-4229-B8E2-F929B6DBCDC8}" type="presParOf" srcId="{24690691-02D1-4714-8C5C-B9E01AAF32A4}" destId="{68345DB3-A2A8-4482-99A9-140B13238941}" srcOrd="2" destOrd="0" presId="urn:microsoft.com/office/officeart/2008/layout/SquareAccentList"/>
    <dgm:cxn modelId="{C05D118F-38B2-4E44-81A5-AE40AA49E87D}" type="presParOf" srcId="{68345DB3-A2A8-4482-99A9-140B13238941}" destId="{CB6A214B-160F-4A1C-90FF-11A2FD4479F7}" srcOrd="0" destOrd="0" presId="urn:microsoft.com/office/officeart/2008/layout/SquareAccentList"/>
    <dgm:cxn modelId="{9FB73097-4EE0-4161-B110-F40E26E66651}" type="presParOf" srcId="{68345DB3-A2A8-4482-99A9-140B13238941}" destId="{2559733B-0D67-436A-B587-AA1421BBFB6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167981-8A7D-4876-8BAF-1615DD77EF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F02E50-DAF1-45F6-865B-AEFA25D79A9C}">
      <dgm:prSet phldrT="[Text]"/>
      <dgm:spPr/>
      <dgm:t>
        <a:bodyPr/>
        <a:lstStyle/>
        <a:p>
          <a:r>
            <a:rPr lang="en-US" dirty="0" smtClean="0"/>
            <a:t>Acreage Makers – 3 avenues</a:t>
          </a:r>
          <a:endParaRPr lang="en-US" dirty="0"/>
        </a:p>
      </dgm:t>
    </dgm:pt>
    <dgm:pt modelId="{2FF1EF29-2674-4216-B65C-816E470E3267}" type="parTrans" cxnId="{B013EA59-3C73-461D-83AC-756D23B4203C}">
      <dgm:prSet/>
      <dgm:spPr/>
      <dgm:t>
        <a:bodyPr/>
        <a:lstStyle/>
        <a:p>
          <a:endParaRPr lang="en-US"/>
        </a:p>
      </dgm:t>
    </dgm:pt>
    <dgm:pt modelId="{1217195B-7839-4A2D-8B99-7663B09A301F}" type="sibTrans" cxnId="{B013EA59-3C73-461D-83AC-756D23B4203C}">
      <dgm:prSet/>
      <dgm:spPr/>
      <dgm:t>
        <a:bodyPr/>
        <a:lstStyle/>
        <a:p>
          <a:endParaRPr lang="en-US"/>
        </a:p>
      </dgm:t>
    </dgm:pt>
    <dgm:pt modelId="{2C09FE5D-8252-4F2D-A72F-172C60847BE5}">
      <dgm:prSet phldrT="[Text]"/>
      <dgm:spPr/>
      <dgm:t>
        <a:bodyPr/>
        <a:lstStyle/>
        <a:p>
          <a:r>
            <a:rPr lang="en-US" dirty="0" smtClean="0"/>
            <a:t>Tweeners – 6 avenues</a:t>
          </a:r>
          <a:endParaRPr lang="en-US" dirty="0"/>
        </a:p>
      </dgm:t>
    </dgm:pt>
    <dgm:pt modelId="{0A2FE2B3-BC03-4236-AEFE-7B822006458E}" type="parTrans" cxnId="{DD8D107A-F7DF-4115-AB0D-D36A98E35A72}">
      <dgm:prSet/>
      <dgm:spPr/>
      <dgm:t>
        <a:bodyPr/>
        <a:lstStyle/>
        <a:p>
          <a:endParaRPr lang="en-US"/>
        </a:p>
      </dgm:t>
    </dgm:pt>
    <dgm:pt modelId="{BB056E52-A032-4249-B054-ACAA4CFB1C6D}" type="sibTrans" cxnId="{DD8D107A-F7DF-4115-AB0D-D36A98E35A72}">
      <dgm:prSet/>
      <dgm:spPr/>
      <dgm:t>
        <a:bodyPr/>
        <a:lstStyle/>
        <a:p>
          <a:endParaRPr lang="en-US"/>
        </a:p>
      </dgm:t>
    </dgm:pt>
    <dgm:pt modelId="{2163ECAC-5EEB-4272-B346-4F75F1F36DB4}">
      <dgm:prSet phldrT="[Text]"/>
      <dgm:spPr/>
      <dgm:t>
        <a:bodyPr/>
        <a:lstStyle/>
        <a:p>
          <a:r>
            <a:rPr lang="en-US" dirty="0" smtClean="0"/>
            <a:t>Exception Takers – 8 avenues</a:t>
          </a:r>
          <a:endParaRPr lang="en-US" dirty="0"/>
        </a:p>
      </dgm:t>
    </dgm:pt>
    <dgm:pt modelId="{550EE3E1-21AD-4731-9628-8B446BA0A228}" type="parTrans" cxnId="{BC825721-9116-42BF-849C-0BDD923CB160}">
      <dgm:prSet/>
      <dgm:spPr/>
      <dgm:t>
        <a:bodyPr/>
        <a:lstStyle/>
        <a:p>
          <a:endParaRPr lang="en-US"/>
        </a:p>
      </dgm:t>
    </dgm:pt>
    <dgm:pt modelId="{94795FF0-3A24-4A62-9BD8-2753FDC98FEE}" type="sibTrans" cxnId="{BC825721-9116-42BF-849C-0BDD923CB160}">
      <dgm:prSet/>
      <dgm:spPr/>
      <dgm:t>
        <a:bodyPr/>
        <a:lstStyle/>
        <a:p>
          <a:endParaRPr lang="en-US"/>
        </a:p>
      </dgm:t>
    </dgm:pt>
    <dgm:pt modelId="{AFB40A46-0968-42B2-9A47-8DB12163A7E9}">
      <dgm:prSet/>
      <dgm:spPr/>
      <dgm:t>
        <a:bodyPr/>
        <a:lstStyle/>
        <a:p>
          <a:r>
            <a:rPr lang="en-US" dirty="0" smtClean="0"/>
            <a:t>Majority of Agricultural Acres, typically greater than 10 Acres.</a:t>
          </a:r>
          <a:endParaRPr lang="en-US" dirty="0"/>
        </a:p>
      </dgm:t>
    </dgm:pt>
    <dgm:pt modelId="{3E9CFD76-D23D-4485-96A1-9F58BC221B63}" type="parTrans" cxnId="{0B3CE7C8-EE96-404C-96CC-76E8ABCEB332}">
      <dgm:prSet/>
      <dgm:spPr/>
      <dgm:t>
        <a:bodyPr/>
        <a:lstStyle/>
        <a:p>
          <a:endParaRPr lang="en-US"/>
        </a:p>
      </dgm:t>
    </dgm:pt>
    <dgm:pt modelId="{12433971-32CB-4E3E-8B96-7B4870D57A9F}" type="sibTrans" cxnId="{0B3CE7C8-EE96-404C-96CC-76E8ABCEB332}">
      <dgm:prSet/>
      <dgm:spPr/>
      <dgm:t>
        <a:bodyPr/>
        <a:lstStyle/>
        <a:p>
          <a:endParaRPr lang="en-US"/>
        </a:p>
      </dgm:t>
    </dgm:pt>
    <dgm:pt modelId="{7CF0DCF4-A370-4535-B72D-90F85AC78D8A}">
      <dgm:prSet/>
      <dgm:spPr/>
      <dgm:t>
        <a:bodyPr/>
        <a:lstStyle/>
        <a:p>
          <a:r>
            <a:rPr lang="en-US" dirty="0" smtClean="0"/>
            <a:t>Less Common, typically less than 10 acres with localized exceptions.</a:t>
          </a:r>
          <a:endParaRPr lang="en-US" dirty="0"/>
        </a:p>
      </dgm:t>
    </dgm:pt>
    <dgm:pt modelId="{0F40F00D-8925-4A6C-820D-C50E8948C534}" type="parTrans" cxnId="{5C232A55-1BE2-49C0-9794-2C462F4BF224}">
      <dgm:prSet/>
      <dgm:spPr/>
      <dgm:t>
        <a:bodyPr/>
        <a:lstStyle/>
        <a:p>
          <a:endParaRPr lang="en-US"/>
        </a:p>
      </dgm:t>
    </dgm:pt>
    <dgm:pt modelId="{0ECB4244-225F-484A-9C7B-434A8373D236}" type="sibTrans" cxnId="{5C232A55-1BE2-49C0-9794-2C462F4BF224}">
      <dgm:prSet/>
      <dgm:spPr/>
      <dgm:t>
        <a:bodyPr/>
        <a:lstStyle/>
        <a:p>
          <a:endParaRPr lang="en-US"/>
        </a:p>
      </dgm:t>
    </dgm:pt>
    <dgm:pt modelId="{104C5A65-6DF3-4E29-BDBE-50334C086580}">
      <dgm:prSet/>
      <dgm:spPr/>
      <dgm:t>
        <a:bodyPr/>
        <a:lstStyle/>
        <a:p>
          <a:r>
            <a:rPr lang="en-US" dirty="0" smtClean="0"/>
            <a:t>Rarely reach 10 acres, often an exception to clarify the inclusion of non-typical Agricultural uses as Agricultural. Seldom qualify as a sole Ag use.</a:t>
          </a:r>
          <a:endParaRPr lang="en-US" dirty="0"/>
        </a:p>
      </dgm:t>
    </dgm:pt>
    <dgm:pt modelId="{5414FB4F-8023-49BA-817C-2DF60047FE0A}" type="parTrans" cxnId="{F13EEA74-16CD-4614-A1AD-D23CCC23053D}">
      <dgm:prSet/>
      <dgm:spPr/>
      <dgm:t>
        <a:bodyPr/>
        <a:lstStyle/>
        <a:p>
          <a:endParaRPr lang="en-US"/>
        </a:p>
      </dgm:t>
    </dgm:pt>
    <dgm:pt modelId="{7EAACD9F-4DAD-484B-A747-94FA0AC1BF56}" type="sibTrans" cxnId="{F13EEA74-16CD-4614-A1AD-D23CCC23053D}">
      <dgm:prSet/>
      <dgm:spPr/>
      <dgm:t>
        <a:bodyPr/>
        <a:lstStyle/>
        <a:p>
          <a:endParaRPr lang="en-US"/>
        </a:p>
      </dgm:t>
    </dgm:pt>
    <dgm:pt modelId="{58CF3467-A3AC-49E8-96C9-15B39044860F}" type="pres">
      <dgm:prSet presAssocID="{2D167981-8A7D-4876-8BAF-1615DD77EFD6}" presName="linear" presStyleCnt="0">
        <dgm:presLayoutVars>
          <dgm:dir/>
          <dgm:animLvl val="lvl"/>
          <dgm:resizeHandles val="exact"/>
        </dgm:presLayoutVars>
      </dgm:prSet>
      <dgm:spPr/>
      <dgm:t>
        <a:bodyPr/>
        <a:lstStyle/>
        <a:p>
          <a:endParaRPr lang="en-US"/>
        </a:p>
      </dgm:t>
    </dgm:pt>
    <dgm:pt modelId="{CAFD9540-C159-4BA4-AD71-3407E6EB1CB6}" type="pres">
      <dgm:prSet presAssocID="{D6F02E50-DAF1-45F6-865B-AEFA25D79A9C}" presName="parentLin" presStyleCnt="0"/>
      <dgm:spPr/>
    </dgm:pt>
    <dgm:pt modelId="{A3834D4B-D3D7-418C-AA33-3840938C41F9}" type="pres">
      <dgm:prSet presAssocID="{D6F02E50-DAF1-45F6-865B-AEFA25D79A9C}" presName="parentLeftMargin" presStyleLbl="node1" presStyleIdx="0" presStyleCnt="3"/>
      <dgm:spPr/>
      <dgm:t>
        <a:bodyPr/>
        <a:lstStyle/>
        <a:p>
          <a:endParaRPr lang="en-US"/>
        </a:p>
      </dgm:t>
    </dgm:pt>
    <dgm:pt modelId="{C53847FA-3FDB-420C-A414-13E814B32C69}" type="pres">
      <dgm:prSet presAssocID="{D6F02E50-DAF1-45F6-865B-AEFA25D79A9C}" presName="parentText" presStyleLbl="node1" presStyleIdx="0" presStyleCnt="3">
        <dgm:presLayoutVars>
          <dgm:chMax val="0"/>
          <dgm:bulletEnabled val="1"/>
        </dgm:presLayoutVars>
      </dgm:prSet>
      <dgm:spPr/>
      <dgm:t>
        <a:bodyPr/>
        <a:lstStyle/>
        <a:p>
          <a:endParaRPr lang="en-US"/>
        </a:p>
      </dgm:t>
    </dgm:pt>
    <dgm:pt modelId="{749241E2-80AD-436D-AE60-4E1C851C9C3B}" type="pres">
      <dgm:prSet presAssocID="{D6F02E50-DAF1-45F6-865B-AEFA25D79A9C}" presName="negativeSpace" presStyleCnt="0"/>
      <dgm:spPr/>
    </dgm:pt>
    <dgm:pt modelId="{3E2B592A-12C5-431A-9227-368DC8FAD98E}" type="pres">
      <dgm:prSet presAssocID="{D6F02E50-DAF1-45F6-865B-AEFA25D79A9C}" presName="childText" presStyleLbl="conFgAcc1" presStyleIdx="0" presStyleCnt="3" custLinFactNeighborY="-33465">
        <dgm:presLayoutVars>
          <dgm:bulletEnabled val="1"/>
        </dgm:presLayoutVars>
      </dgm:prSet>
      <dgm:spPr/>
      <dgm:t>
        <a:bodyPr/>
        <a:lstStyle/>
        <a:p>
          <a:endParaRPr lang="en-US"/>
        </a:p>
      </dgm:t>
    </dgm:pt>
    <dgm:pt modelId="{F99728BC-AFAA-434F-BBF0-F066592E1225}" type="pres">
      <dgm:prSet presAssocID="{1217195B-7839-4A2D-8B99-7663B09A301F}" presName="spaceBetweenRectangles" presStyleCnt="0"/>
      <dgm:spPr/>
    </dgm:pt>
    <dgm:pt modelId="{D790F60B-0B3A-4CA5-AFA7-DE5C7A123D25}" type="pres">
      <dgm:prSet presAssocID="{2C09FE5D-8252-4F2D-A72F-172C60847BE5}" presName="parentLin" presStyleCnt="0"/>
      <dgm:spPr/>
    </dgm:pt>
    <dgm:pt modelId="{1CFB25B0-6F4C-4FF0-8180-B941265A6670}" type="pres">
      <dgm:prSet presAssocID="{2C09FE5D-8252-4F2D-A72F-172C60847BE5}" presName="parentLeftMargin" presStyleLbl="node1" presStyleIdx="0" presStyleCnt="3"/>
      <dgm:spPr/>
      <dgm:t>
        <a:bodyPr/>
        <a:lstStyle/>
        <a:p>
          <a:endParaRPr lang="en-US"/>
        </a:p>
      </dgm:t>
    </dgm:pt>
    <dgm:pt modelId="{E75B6327-DB8C-498B-82AF-A5F77215B3C7}" type="pres">
      <dgm:prSet presAssocID="{2C09FE5D-8252-4F2D-A72F-172C60847BE5}" presName="parentText" presStyleLbl="node1" presStyleIdx="1" presStyleCnt="3">
        <dgm:presLayoutVars>
          <dgm:chMax val="0"/>
          <dgm:bulletEnabled val="1"/>
        </dgm:presLayoutVars>
      </dgm:prSet>
      <dgm:spPr/>
      <dgm:t>
        <a:bodyPr/>
        <a:lstStyle/>
        <a:p>
          <a:endParaRPr lang="en-US"/>
        </a:p>
      </dgm:t>
    </dgm:pt>
    <dgm:pt modelId="{E31B8D63-EF0A-4261-9C86-8A90B10A20C8}" type="pres">
      <dgm:prSet presAssocID="{2C09FE5D-8252-4F2D-A72F-172C60847BE5}" presName="negativeSpace" presStyleCnt="0"/>
      <dgm:spPr/>
    </dgm:pt>
    <dgm:pt modelId="{66C5A7D2-25A8-470F-8B25-6826B218E503}" type="pres">
      <dgm:prSet presAssocID="{2C09FE5D-8252-4F2D-A72F-172C60847BE5}" presName="childText" presStyleLbl="conFgAcc1" presStyleIdx="1" presStyleCnt="3">
        <dgm:presLayoutVars>
          <dgm:bulletEnabled val="1"/>
        </dgm:presLayoutVars>
      </dgm:prSet>
      <dgm:spPr/>
      <dgm:t>
        <a:bodyPr/>
        <a:lstStyle/>
        <a:p>
          <a:endParaRPr lang="en-US"/>
        </a:p>
      </dgm:t>
    </dgm:pt>
    <dgm:pt modelId="{17EC7FAE-F561-49DA-8A0A-5AD5A6210C70}" type="pres">
      <dgm:prSet presAssocID="{BB056E52-A032-4249-B054-ACAA4CFB1C6D}" presName="spaceBetweenRectangles" presStyleCnt="0"/>
      <dgm:spPr/>
    </dgm:pt>
    <dgm:pt modelId="{F27DA520-1377-4498-9D2B-B023ADB7F48F}" type="pres">
      <dgm:prSet presAssocID="{2163ECAC-5EEB-4272-B346-4F75F1F36DB4}" presName="parentLin" presStyleCnt="0"/>
      <dgm:spPr/>
    </dgm:pt>
    <dgm:pt modelId="{A025B66B-6A8D-4A71-BE84-463C26FDDB3D}" type="pres">
      <dgm:prSet presAssocID="{2163ECAC-5EEB-4272-B346-4F75F1F36DB4}" presName="parentLeftMargin" presStyleLbl="node1" presStyleIdx="1" presStyleCnt="3"/>
      <dgm:spPr/>
      <dgm:t>
        <a:bodyPr/>
        <a:lstStyle/>
        <a:p>
          <a:endParaRPr lang="en-US"/>
        </a:p>
      </dgm:t>
    </dgm:pt>
    <dgm:pt modelId="{AF38D59A-8CC0-4014-AAEA-17069C8BD118}" type="pres">
      <dgm:prSet presAssocID="{2163ECAC-5EEB-4272-B346-4F75F1F36DB4}" presName="parentText" presStyleLbl="node1" presStyleIdx="2" presStyleCnt="3">
        <dgm:presLayoutVars>
          <dgm:chMax val="0"/>
          <dgm:bulletEnabled val="1"/>
        </dgm:presLayoutVars>
      </dgm:prSet>
      <dgm:spPr/>
      <dgm:t>
        <a:bodyPr/>
        <a:lstStyle/>
        <a:p>
          <a:endParaRPr lang="en-US"/>
        </a:p>
      </dgm:t>
    </dgm:pt>
    <dgm:pt modelId="{F7EBC525-B007-4E1E-8A10-4F7AD7AEA61B}" type="pres">
      <dgm:prSet presAssocID="{2163ECAC-5EEB-4272-B346-4F75F1F36DB4}" presName="negativeSpace" presStyleCnt="0"/>
      <dgm:spPr/>
    </dgm:pt>
    <dgm:pt modelId="{94507722-8136-4D57-BF30-4F36FB5C025C}" type="pres">
      <dgm:prSet presAssocID="{2163ECAC-5EEB-4272-B346-4F75F1F36DB4}" presName="childText" presStyleLbl="conFgAcc1" presStyleIdx="2" presStyleCnt="3">
        <dgm:presLayoutVars>
          <dgm:bulletEnabled val="1"/>
        </dgm:presLayoutVars>
      </dgm:prSet>
      <dgm:spPr/>
      <dgm:t>
        <a:bodyPr/>
        <a:lstStyle/>
        <a:p>
          <a:endParaRPr lang="en-US"/>
        </a:p>
      </dgm:t>
    </dgm:pt>
  </dgm:ptLst>
  <dgm:cxnLst>
    <dgm:cxn modelId="{AD6E4282-ABFB-4FB7-B9C5-E1DF6C8F51B6}" type="presOf" srcId="{D6F02E50-DAF1-45F6-865B-AEFA25D79A9C}" destId="{C53847FA-3FDB-420C-A414-13E814B32C69}" srcOrd="1" destOrd="0" presId="urn:microsoft.com/office/officeart/2005/8/layout/list1"/>
    <dgm:cxn modelId="{88702CA9-6007-4C07-92D1-F4E2C1B24ECA}" type="presOf" srcId="{2163ECAC-5EEB-4272-B346-4F75F1F36DB4}" destId="{AF38D59A-8CC0-4014-AAEA-17069C8BD118}" srcOrd="1" destOrd="0" presId="urn:microsoft.com/office/officeart/2005/8/layout/list1"/>
    <dgm:cxn modelId="{BEC233F7-E200-40EE-8DBD-F9ADA1767DF9}" type="presOf" srcId="{2C09FE5D-8252-4F2D-A72F-172C60847BE5}" destId="{E75B6327-DB8C-498B-82AF-A5F77215B3C7}" srcOrd="1" destOrd="0" presId="urn:microsoft.com/office/officeart/2005/8/layout/list1"/>
    <dgm:cxn modelId="{DD8D107A-F7DF-4115-AB0D-D36A98E35A72}" srcId="{2D167981-8A7D-4876-8BAF-1615DD77EFD6}" destId="{2C09FE5D-8252-4F2D-A72F-172C60847BE5}" srcOrd="1" destOrd="0" parTransId="{0A2FE2B3-BC03-4236-AEFE-7B822006458E}" sibTransId="{BB056E52-A032-4249-B054-ACAA4CFB1C6D}"/>
    <dgm:cxn modelId="{F354352B-62E4-451D-8CA1-83525696D603}" type="presOf" srcId="{D6F02E50-DAF1-45F6-865B-AEFA25D79A9C}" destId="{A3834D4B-D3D7-418C-AA33-3840938C41F9}" srcOrd="0" destOrd="0" presId="urn:microsoft.com/office/officeart/2005/8/layout/list1"/>
    <dgm:cxn modelId="{5C232A55-1BE2-49C0-9794-2C462F4BF224}" srcId="{2C09FE5D-8252-4F2D-A72F-172C60847BE5}" destId="{7CF0DCF4-A370-4535-B72D-90F85AC78D8A}" srcOrd="0" destOrd="0" parTransId="{0F40F00D-8925-4A6C-820D-C50E8948C534}" sibTransId="{0ECB4244-225F-484A-9C7B-434A8373D236}"/>
    <dgm:cxn modelId="{B013EA59-3C73-461D-83AC-756D23B4203C}" srcId="{2D167981-8A7D-4876-8BAF-1615DD77EFD6}" destId="{D6F02E50-DAF1-45F6-865B-AEFA25D79A9C}" srcOrd="0" destOrd="0" parTransId="{2FF1EF29-2674-4216-B65C-816E470E3267}" sibTransId="{1217195B-7839-4A2D-8B99-7663B09A301F}"/>
    <dgm:cxn modelId="{2A010F72-B358-4673-A1EB-0B69BCD84B43}" type="presOf" srcId="{2C09FE5D-8252-4F2D-A72F-172C60847BE5}" destId="{1CFB25B0-6F4C-4FF0-8180-B941265A6670}" srcOrd="0" destOrd="0" presId="urn:microsoft.com/office/officeart/2005/8/layout/list1"/>
    <dgm:cxn modelId="{373BD8DF-3E63-4B1A-83B8-DFE9473B29AC}" type="presOf" srcId="{2D167981-8A7D-4876-8BAF-1615DD77EFD6}" destId="{58CF3467-A3AC-49E8-96C9-15B39044860F}" srcOrd="0" destOrd="0" presId="urn:microsoft.com/office/officeart/2005/8/layout/list1"/>
    <dgm:cxn modelId="{0B3CE7C8-EE96-404C-96CC-76E8ABCEB332}" srcId="{D6F02E50-DAF1-45F6-865B-AEFA25D79A9C}" destId="{AFB40A46-0968-42B2-9A47-8DB12163A7E9}" srcOrd="0" destOrd="0" parTransId="{3E9CFD76-D23D-4485-96A1-9F58BC221B63}" sibTransId="{12433971-32CB-4E3E-8B96-7B4870D57A9F}"/>
    <dgm:cxn modelId="{6A4A4E2B-74C4-4413-A0D4-A72B6440C1A4}" type="presOf" srcId="{104C5A65-6DF3-4E29-BDBE-50334C086580}" destId="{94507722-8136-4D57-BF30-4F36FB5C025C}" srcOrd="0" destOrd="0" presId="urn:microsoft.com/office/officeart/2005/8/layout/list1"/>
    <dgm:cxn modelId="{6BC34091-0258-4D0D-89B9-0FC676106260}" type="presOf" srcId="{AFB40A46-0968-42B2-9A47-8DB12163A7E9}" destId="{3E2B592A-12C5-431A-9227-368DC8FAD98E}" srcOrd="0" destOrd="0" presId="urn:microsoft.com/office/officeart/2005/8/layout/list1"/>
    <dgm:cxn modelId="{F13EEA74-16CD-4614-A1AD-D23CCC23053D}" srcId="{2163ECAC-5EEB-4272-B346-4F75F1F36DB4}" destId="{104C5A65-6DF3-4E29-BDBE-50334C086580}" srcOrd="0" destOrd="0" parTransId="{5414FB4F-8023-49BA-817C-2DF60047FE0A}" sibTransId="{7EAACD9F-4DAD-484B-A747-94FA0AC1BF56}"/>
    <dgm:cxn modelId="{01A50D08-7222-4C45-A942-749EFD391AA8}" type="presOf" srcId="{7CF0DCF4-A370-4535-B72D-90F85AC78D8A}" destId="{66C5A7D2-25A8-470F-8B25-6826B218E503}" srcOrd="0" destOrd="0" presId="urn:microsoft.com/office/officeart/2005/8/layout/list1"/>
    <dgm:cxn modelId="{4AAA5242-66AF-4590-9191-A6A2F7CACA0F}" type="presOf" srcId="{2163ECAC-5EEB-4272-B346-4F75F1F36DB4}" destId="{A025B66B-6A8D-4A71-BE84-463C26FDDB3D}" srcOrd="0" destOrd="0" presId="urn:microsoft.com/office/officeart/2005/8/layout/list1"/>
    <dgm:cxn modelId="{BC825721-9116-42BF-849C-0BDD923CB160}" srcId="{2D167981-8A7D-4876-8BAF-1615DD77EFD6}" destId="{2163ECAC-5EEB-4272-B346-4F75F1F36DB4}" srcOrd="2" destOrd="0" parTransId="{550EE3E1-21AD-4731-9628-8B446BA0A228}" sibTransId="{94795FF0-3A24-4A62-9BD8-2753FDC98FEE}"/>
    <dgm:cxn modelId="{AB96189D-4AA6-408C-A72B-A17D23E0CC61}" type="presParOf" srcId="{58CF3467-A3AC-49E8-96C9-15B39044860F}" destId="{CAFD9540-C159-4BA4-AD71-3407E6EB1CB6}" srcOrd="0" destOrd="0" presId="urn:microsoft.com/office/officeart/2005/8/layout/list1"/>
    <dgm:cxn modelId="{8DA5AC23-72FB-49DD-B8B5-86B4A1541B7C}" type="presParOf" srcId="{CAFD9540-C159-4BA4-AD71-3407E6EB1CB6}" destId="{A3834D4B-D3D7-418C-AA33-3840938C41F9}" srcOrd="0" destOrd="0" presId="urn:microsoft.com/office/officeart/2005/8/layout/list1"/>
    <dgm:cxn modelId="{90E95A36-4793-43AD-BA7E-95A86D7B2290}" type="presParOf" srcId="{CAFD9540-C159-4BA4-AD71-3407E6EB1CB6}" destId="{C53847FA-3FDB-420C-A414-13E814B32C69}" srcOrd="1" destOrd="0" presId="urn:microsoft.com/office/officeart/2005/8/layout/list1"/>
    <dgm:cxn modelId="{1762BF0F-2648-4963-A208-A66B7CF9C54B}" type="presParOf" srcId="{58CF3467-A3AC-49E8-96C9-15B39044860F}" destId="{749241E2-80AD-436D-AE60-4E1C851C9C3B}" srcOrd="1" destOrd="0" presId="urn:microsoft.com/office/officeart/2005/8/layout/list1"/>
    <dgm:cxn modelId="{3C062A21-41D0-42D4-B576-11F6516CF22E}" type="presParOf" srcId="{58CF3467-A3AC-49E8-96C9-15B39044860F}" destId="{3E2B592A-12C5-431A-9227-368DC8FAD98E}" srcOrd="2" destOrd="0" presId="urn:microsoft.com/office/officeart/2005/8/layout/list1"/>
    <dgm:cxn modelId="{03D3B074-478E-46E5-A976-21802EC54C43}" type="presParOf" srcId="{58CF3467-A3AC-49E8-96C9-15B39044860F}" destId="{F99728BC-AFAA-434F-BBF0-F066592E1225}" srcOrd="3" destOrd="0" presId="urn:microsoft.com/office/officeart/2005/8/layout/list1"/>
    <dgm:cxn modelId="{75E9FC3E-37F1-40BC-AD48-1308BFDAD422}" type="presParOf" srcId="{58CF3467-A3AC-49E8-96C9-15B39044860F}" destId="{D790F60B-0B3A-4CA5-AFA7-DE5C7A123D25}" srcOrd="4" destOrd="0" presId="urn:microsoft.com/office/officeart/2005/8/layout/list1"/>
    <dgm:cxn modelId="{B7E417D4-A360-459C-A5DA-13CF00F43291}" type="presParOf" srcId="{D790F60B-0B3A-4CA5-AFA7-DE5C7A123D25}" destId="{1CFB25B0-6F4C-4FF0-8180-B941265A6670}" srcOrd="0" destOrd="0" presId="urn:microsoft.com/office/officeart/2005/8/layout/list1"/>
    <dgm:cxn modelId="{8730EC0B-EBBC-4FDE-82E5-BA9942DBA2D7}" type="presParOf" srcId="{D790F60B-0B3A-4CA5-AFA7-DE5C7A123D25}" destId="{E75B6327-DB8C-498B-82AF-A5F77215B3C7}" srcOrd="1" destOrd="0" presId="urn:microsoft.com/office/officeart/2005/8/layout/list1"/>
    <dgm:cxn modelId="{5340F79C-0EA0-4F04-8929-2E9901440242}" type="presParOf" srcId="{58CF3467-A3AC-49E8-96C9-15B39044860F}" destId="{E31B8D63-EF0A-4261-9C86-8A90B10A20C8}" srcOrd="5" destOrd="0" presId="urn:microsoft.com/office/officeart/2005/8/layout/list1"/>
    <dgm:cxn modelId="{6D944B04-366D-4E4B-B876-E9F97399AC58}" type="presParOf" srcId="{58CF3467-A3AC-49E8-96C9-15B39044860F}" destId="{66C5A7D2-25A8-470F-8B25-6826B218E503}" srcOrd="6" destOrd="0" presId="urn:microsoft.com/office/officeart/2005/8/layout/list1"/>
    <dgm:cxn modelId="{6B22B846-1CCE-4411-ACC1-4E65E5CD48E1}" type="presParOf" srcId="{58CF3467-A3AC-49E8-96C9-15B39044860F}" destId="{17EC7FAE-F561-49DA-8A0A-5AD5A6210C70}" srcOrd="7" destOrd="0" presId="urn:microsoft.com/office/officeart/2005/8/layout/list1"/>
    <dgm:cxn modelId="{32EAAC1D-F719-4628-924C-68BD4951DF95}" type="presParOf" srcId="{58CF3467-A3AC-49E8-96C9-15B39044860F}" destId="{F27DA520-1377-4498-9D2B-B023ADB7F48F}" srcOrd="8" destOrd="0" presId="urn:microsoft.com/office/officeart/2005/8/layout/list1"/>
    <dgm:cxn modelId="{89A68BB5-4614-43A5-84BB-5651D041723E}" type="presParOf" srcId="{F27DA520-1377-4498-9D2B-B023ADB7F48F}" destId="{A025B66B-6A8D-4A71-BE84-463C26FDDB3D}" srcOrd="0" destOrd="0" presId="urn:microsoft.com/office/officeart/2005/8/layout/list1"/>
    <dgm:cxn modelId="{2A110630-696D-4843-B6B7-A6AD61CF5535}" type="presParOf" srcId="{F27DA520-1377-4498-9D2B-B023ADB7F48F}" destId="{AF38D59A-8CC0-4014-AAEA-17069C8BD118}" srcOrd="1" destOrd="0" presId="urn:microsoft.com/office/officeart/2005/8/layout/list1"/>
    <dgm:cxn modelId="{24072708-D1A7-4A2B-AE69-AE28B8476620}" type="presParOf" srcId="{58CF3467-A3AC-49E8-96C9-15B39044860F}" destId="{F7EBC525-B007-4E1E-8A10-4F7AD7AEA61B}" srcOrd="9" destOrd="0" presId="urn:microsoft.com/office/officeart/2005/8/layout/list1"/>
    <dgm:cxn modelId="{00E40A80-03FD-4020-994F-1753C88E9E39}" type="presParOf" srcId="{58CF3467-A3AC-49E8-96C9-15B39044860F}" destId="{94507722-8136-4D57-BF30-4F36FB5C02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7774DA-2361-4519-826E-777B27B709CD}"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4D326E52-CFB8-4582-AECB-6C8DB3171288}">
      <dgm:prSet phldrT="[Text]"/>
      <dgm:spPr/>
      <dgm:t>
        <a:bodyPr/>
        <a:lstStyle/>
        <a:p>
          <a:r>
            <a:rPr lang="en-US" dirty="0" smtClean="0"/>
            <a:t>Acreage Makers</a:t>
          </a:r>
          <a:endParaRPr lang="en-US" dirty="0"/>
        </a:p>
      </dgm:t>
    </dgm:pt>
    <dgm:pt modelId="{AE99288E-BC81-4A16-8D47-97640A62D67A}" type="parTrans" cxnId="{39058636-5209-4399-8512-BC95E1900676}">
      <dgm:prSet/>
      <dgm:spPr/>
      <dgm:t>
        <a:bodyPr/>
        <a:lstStyle/>
        <a:p>
          <a:endParaRPr lang="en-US"/>
        </a:p>
      </dgm:t>
    </dgm:pt>
    <dgm:pt modelId="{363FAC28-68E0-43B8-A6E7-7A9DCBC99367}" type="sibTrans" cxnId="{39058636-5209-4399-8512-BC95E1900676}">
      <dgm:prSet/>
      <dgm:spPr/>
      <dgm:t>
        <a:bodyPr/>
        <a:lstStyle/>
        <a:p>
          <a:endParaRPr lang="en-US"/>
        </a:p>
      </dgm:t>
    </dgm:pt>
    <dgm:pt modelId="{F64E081C-1980-48D7-B99B-74EF70E71DA3}">
      <dgm:prSet phldrT="[Text]"/>
      <dgm:spPr/>
      <dgm:t>
        <a:bodyPr/>
        <a:lstStyle/>
        <a:p>
          <a:r>
            <a:rPr lang="en-US" dirty="0" smtClean="0"/>
            <a:t>Livestock, Dairy animals/products – Pasture/Barnyard</a:t>
          </a:r>
          <a:endParaRPr lang="en-US" dirty="0"/>
        </a:p>
      </dgm:t>
    </dgm:pt>
    <dgm:pt modelId="{CC66E721-1246-4328-B53E-3527ED28B472}" type="parTrans" cxnId="{3D7F08CE-40FA-4C45-8CB0-81EA40AF1DA7}">
      <dgm:prSet/>
      <dgm:spPr/>
      <dgm:t>
        <a:bodyPr/>
        <a:lstStyle/>
        <a:p>
          <a:endParaRPr lang="en-US"/>
        </a:p>
      </dgm:t>
    </dgm:pt>
    <dgm:pt modelId="{45F0FA61-41D7-4F0C-BA85-2260211AD443}" type="sibTrans" cxnId="{3D7F08CE-40FA-4C45-8CB0-81EA40AF1DA7}">
      <dgm:prSet/>
      <dgm:spPr/>
      <dgm:t>
        <a:bodyPr/>
        <a:lstStyle/>
        <a:p>
          <a:endParaRPr lang="en-US"/>
        </a:p>
      </dgm:t>
    </dgm:pt>
    <dgm:pt modelId="{5A2F73DA-9B24-42DE-B4EC-E6314EF546ED}">
      <dgm:prSet phldrT="[Text]"/>
      <dgm:spPr/>
      <dgm:t>
        <a:bodyPr/>
        <a:lstStyle/>
        <a:p>
          <a:r>
            <a:rPr lang="en-US" dirty="0" smtClean="0"/>
            <a:t>Forage – Hay, Silage</a:t>
          </a:r>
          <a:endParaRPr lang="en-US" dirty="0"/>
        </a:p>
      </dgm:t>
    </dgm:pt>
    <dgm:pt modelId="{FE03EC5D-3D0E-4742-9A50-1AF507BAE3F8}" type="parTrans" cxnId="{F4331608-A92F-46DC-996C-3356E8EF73B5}">
      <dgm:prSet/>
      <dgm:spPr/>
      <dgm:t>
        <a:bodyPr/>
        <a:lstStyle/>
        <a:p>
          <a:endParaRPr lang="en-US"/>
        </a:p>
      </dgm:t>
    </dgm:pt>
    <dgm:pt modelId="{6B21D41E-8F5E-45B6-96A8-877DE77DF995}" type="sibTrans" cxnId="{F4331608-A92F-46DC-996C-3356E8EF73B5}">
      <dgm:prSet/>
      <dgm:spPr/>
      <dgm:t>
        <a:bodyPr/>
        <a:lstStyle/>
        <a:p>
          <a:endParaRPr lang="en-US"/>
        </a:p>
      </dgm:t>
    </dgm:pt>
    <dgm:pt modelId="{0793D680-4585-4BD4-BAD4-185C1F39A7AB}">
      <dgm:prSet/>
      <dgm:spPr/>
      <dgm:t>
        <a:bodyPr/>
        <a:lstStyle/>
        <a:p>
          <a:r>
            <a:rPr lang="en-US" dirty="0" smtClean="0"/>
            <a:t>Grain – Small Grain, Row Crops, Corn, beans etc..</a:t>
          </a:r>
          <a:endParaRPr lang="en-US" dirty="0"/>
        </a:p>
      </dgm:t>
    </dgm:pt>
    <dgm:pt modelId="{C85A8F59-B9C1-4D9D-AC23-B2E63B035629}" type="parTrans" cxnId="{419D475A-D274-4EB6-A376-5BC44DDCBDA4}">
      <dgm:prSet/>
      <dgm:spPr/>
      <dgm:t>
        <a:bodyPr/>
        <a:lstStyle/>
        <a:p>
          <a:endParaRPr lang="en-US"/>
        </a:p>
      </dgm:t>
    </dgm:pt>
    <dgm:pt modelId="{3B222960-4813-4182-AE6A-B687F008D86C}" type="sibTrans" cxnId="{419D475A-D274-4EB6-A376-5BC44DDCBDA4}">
      <dgm:prSet/>
      <dgm:spPr/>
      <dgm:t>
        <a:bodyPr/>
        <a:lstStyle/>
        <a:p>
          <a:endParaRPr lang="en-US"/>
        </a:p>
      </dgm:t>
    </dgm:pt>
    <dgm:pt modelId="{EF53DA77-4E2A-4586-A1A5-4DD3C7C5CFA8}" type="pres">
      <dgm:prSet presAssocID="{1E7774DA-2361-4519-826E-777B27B709CD}" presName="Name0" presStyleCnt="0">
        <dgm:presLayoutVars>
          <dgm:chMax val="1"/>
          <dgm:chPref val="1"/>
          <dgm:dir/>
          <dgm:animOne val="branch"/>
          <dgm:animLvl val="lvl"/>
        </dgm:presLayoutVars>
      </dgm:prSet>
      <dgm:spPr/>
      <dgm:t>
        <a:bodyPr/>
        <a:lstStyle/>
        <a:p>
          <a:endParaRPr lang="en-US"/>
        </a:p>
      </dgm:t>
    </dgm:pt>
    <dgm:pt modelId="{A873F2A3-21FC-421F-9FFB-3D77C2F2EDB6}" type="pres">
      <dgm:prSet presAssocID="{4D326E52-CFB8-4582-AECB-6C8DB3171288}" presName="singleCycle" presStyleCnt="0"/>
      <dgm:spPr/>
    </dgm:pt>
    <dgm:pt modelId="{00EAB1CB-5AF8-4DC9-8447-12BA1A04A413}" type="pres">
      <dgm:prSet presAssocID="{4D326E52-CFB8-4582-AECB-6C8DB3171288}" presName="singleCenter" presStyleLbl="node1" presStyleIdx="0" presStyleCnt="4">
        <dgm:presLayoutVars>
          <dgm:chMax val="7"/>
          <dgm:chPref val="7"/>
        </dgm:presLayoutVars>
      </dgm:prSet>
      <dgm:spPr/>
      <dgm:t>
        <a:bodyPr/>
        <a:lstStyle/>
        <a:p>
          <a:endParaRPr lang="en-US"/>
        </a:p>
      </dgm:t>
    </dgm:pt>
    <dgm:pt modelId="{0591C38C-7CB1-4111-A071-9B12DCCD634B}" type="pres">
      <dgm:prSet presAssocID="{CC66E721-1246-4328-B53E-3527ED28B472}" presName="Name56" presStyleLbl="parChTrans1D2" presStyleIdx="0" presStyleCnt="3"/>
      <dgm:spPr/>
      <dgm:t>
        <a:bodyPr/>
        <a:lstStyle/>
        <a:p>
          <a:endParaRPr lang="en-US"/>
        </a:p>
      </dgm:t>
    </dgm:pt>
    <dgm:pt modelId="{E8B61CC3-9D8E-4D49-8920-BAFF0FC05C5B}" type="pres">
      <dgm:prSet presAssocID="{F64E081C-1980-48D7-B99B-74EF70E71DA3}" presName="text0" presStyleLbl="node1" presStyleIdx="1" presStyleCnt="4" custScaleX="172881" custScaleY="129085">
        <dgm:presLayoutVars>
          <dgm:bulletEnabled val="1"/>
        </dgm:presLayoutVars>
      </dgm:prSet>
      <dgm:spPr/>
      <dgm:t>
        <a:bodyPr/>
        <a:lstStyle/>
        <a:p>
          <a:endParaRPr lang="en-US"/>
        </a:p>
      </dgm:t>
    </dgm:pt>
    <dgm:pt modelId="{2A0E62F9-C85F-469C-8FA8-C70B5648AC90}" type="pres">
      <dgm:prSet presAssocID="{FE03EC5D-3D0E-4742-9A50-1AF507BAE3F8}" presName="Name56" presStyleLbl="parChTrans1D2" presStyleIdx="1" presStyleCnt="3"/>
      <dgm:spPr/>
      <dgm:t>
        <a:bodyPr/>
        <a:lstStyle/>
        <a:p>
          <a:endParaRPr lang="en-US"/>
        </a:p>
      </dgm:t>
    </dgm:pt>
    <dgm:pt modelId="{9765B6C6-47F9-4729-9C29-64A708B86592}" type="pres">
      <dgm:prSet presAssocID="{5A2F73DA-9B24-42DE-B4EC-E6314EF546ED}" presName="text0" presStyleLbl="node1" presStyleIdx="2" presStyleCnt="4" custScaleX="163213">
        <dgm:presLayoutVars>
          <dgm:bulletEnabled val="1"/>
        </dgm:presLayoutVars>
      </dgm:prSet>
      <dgm:spPr/>
      <dgm:t>
        <a:bodyPr/>
        <a:lstStyle/>
        <a:p>
          <a:endParaRPr lang="en-US"/>
        </a:p>
      </dgm:t>
    </dgm:pt>
    <dgm:pt modelId="{3DCB89CB-388B-4CB5-8FA8-72BCB4F495DE}" type="pres">
      <dgm:prSet presAssocID="{C85A8F59-B9C1-4D9D-AC23-B2E63B035629}" presName="Name56" presStyleLbl="parChTrans1D2" presStyleIdx="2" presStyleCnt="3"/>
      <dgm:spPr/>
      <dgm:t>
        <a:bodyPr/>
        <a:lstStyle/>
        <a:p>
          <a:endParaRPr lang="en-US"/>
        </a:p>
      </dgm:t>
    </dgm:pt>
    <dgm:pt modelId="{235F9F78-D43A-466E-8B9C-1A05803506B4}" type="pres">
      <dgm:prSet presAssocID="{0793D680-4585-4BD4-BAD4-185C1F39A7AB}" presName="text0" presStyleLbl="node1" presStyleIdx="3" presStyleCnt="4" custScaleX="157454" custRadScaleRad="100007" custRadScaleInc="1522">
        <dgm:presLayoutVars>
          <dgm:bulletEnabled val="1"/>
        </dgm:presLayoutVars>
      </dgm:prSet>
      <dgm:spPr/>
      <dgm:t>
        <a:bodyPr/>
        <a:lstStyle/>
        <a:p>
          <a:endParaRPr lang="en-US"/>
        </a:p>
      </dgm:t>
    </dgm:pt>
  </dgm:ptLst>
  <dgm:cxnLst>
    <dgm:cxn modelId="{65316120-33A2-4F0A-B770-CAC532D2BCCC}" type="presOf" srcId="{FE03EC5D-3D0E-4742-9A50-1AF507BAE3F8}" destId="{2A0E62F9-C85F-469C-8FA8-C70B5648AC90}" srcOrd="0" destOrd="0" presId="urn:microsoft.com/office/officeart/2008/layout/RadialCluster"/>
    <dgm:cxn modelId="{E76DDA81-1869-4847-9837-98C5B9CABC09}" type="presOf" srcId="{0793D680-4585-4BD4-BAD4-185C1F39A7AB}" destId="{235F9F78-D43A-466E-8B9C-1A05803506B4}" srcOrd="0" destOrd="0" presId="urn:microsoft.com/office/officeart/2008/layout/RadialCluster"/>
    <dgm:cxn modelId="{5FF7B83F-9DAF-45B0-9C9E-1781D9D4C387}" type="presOf" srcId="{4D326E52-CFB8-4582-AECB-6C8DB3171288}" destId="{00EAB1CB-5AF8-4DC9-8447-12BA1A04A413}" srcOrd="0" destOrd="0" presId="urn:microsoft.com/office/officeart/2008/layout/RadialCluster"/>
    <dgm:cxn modelId="{419D475A-D274-4EB6-A376-5BC44DDCBDA4}" srcId="{4D326E52-CFB8-4582-AECB-6C8DB3171288}" destId="{0793D680-4585-4BD4-BAD4-185C1F39A7AB}" srcOrd="2" destOrd="0" parTransId="{C85A8F59-B9C1-4D9D-AC23-B2E63B035629}" sibTransId="{3B222960-4813-4182-AE6A-B687F008D86C}"/>
    <dgm:cxn modelId="{C4A066F6-5D60-46A5-B4DA-5225946F13AD}" type="presOf" srcId="{F64E081C-1980-48D7-B99B-74EF70E71DA3}" destId="{E8B61CC3-9D8E-4D49-8920-BAFF0FC05C5B}" srcOrd="0" destOrd="0" presId="urn:microsoft.com/office/officeart/2008/layout/RadialCluster"/>
    <dgm:cxn modelId="{E09702DE-24ED-4DD7-A0CC-9F63202F56C7}" type="presOf" srcId="{5A2F73DA-9B24-42DE-B4EC-E6314EF546ED}" destId="{9765B6C6-47F9-4729-9C29-64A708B86592}" srcOrd="0" destOrd="0" presId="urn:microsoft.com/office/officeart/2008/layout/RadialCluster"/>
    <dgm:cxn modelId="{F4331608-A92F-46DC-996C-3356E8EF73B5}" srcId="{4D326E52-CFB8-4582-AECB-6C8DB3171288}" destId="{5A2F73DA-9B24-42DE-B4EC-E6314EF546ED}" srcOrd="1" destOrd="0" parTransId="{FE03EC5D-3D0E-4742-9A50-1AF507BAE3F8}" sibTransId="{6B21D41E-8F5E-45B6-96A8-877DE77DF995}"/>
    <dgm:cxn modelId="{C4ACA41B-A554-416F-9A48-9622BC76F125}" type="presOf" srcId="{CC66E721-1246-4328-B53E-3527ED28B472}" destId="{0591C38C-7CB1-4111-A071-9B12DCCD634B}" srcOrd="0" destOrd="0" presId="urn:microsoft.com/office/officeart/2008/layout/RadialCluster"/>
    <dgm:cxn modelId="{E7C0009F-BC0F-480E-B95C-E40C68064B00}" type="presOf" srcId="{C85A8F59-B9C1-4D9D-AC23-B2E63B035629}" destId="{3DCB89CB-388B-4CB5-8FA8-72BCB4F495DE}" srcOrd="0" destOrd="0" presId="urn:microsoft.com/office/officeart/2008/layout/RadialCluster"/>
    <dgm:cxn modelId="{E4FBC2AA-9D85-4EC9-AECE-B92995447AF1}" type="presOf" srcId="{1E7774DA-2361-4519-826E-777B27B709CD}" destId="{EF53DA77-4E2A-4586-A1A5-4DD3C7C5CFA8}" srcOrd="0" destOrd="0" presId="urn:microsoft.com/office/officeart/2008/layout/RadialCluster"/>
    <dgm:cxn modelId="{3D7F08CE-40FA-4C45-8CB0-81EA40AF1DA7}" srcId="{4D326E52-CFB8-4582-AECB-6C8DB3171288}" destId="{F64E081C-1980-48D7-B99B-74EF70E71DA3}" srcOrd="0" destOrd="0" parTransId="{CC66E721-1246-4328-B53E-3527ED28B472}" sibTransId="{45F0FA61-41D7-4F0C-BA85-2260211AD443}"/>
    <dgm:cxn modelId="{39058636-5209-4399-8512-BC95E1900676}" srcId="{1E7774DA-2361-4519-826E-777B27B709CD}" destId="{4D326E52-CFB8-4582-AECB-6C8DB3171288}" srcOrd="0" destOrd="0" parTransId="{AE99288E-BC81-4A16-8D47-97640A62D67A}" sibTransId="{363FAC28-68E0-43B8-A6E7-7A9DCBC99367}"/>
    <dgm:cxn modelId="{B9C3B7A6-5DDD-4C84-A8C8-F97FEBE8BD77}" type="presParOf" srcId="{EF53DA77-4E2A-4586-A1A5-4DD3C7C5CFA8}" destId="{A873F2A3-21FC-421F-9FFB-3D77C2F2EDB6}" srcOrd="0" destOrd="0" presId="urn:microsoft.com/office/officeart/2008/layout/RadialCluster"/>
    <dgm:cxn modelId="{DD0F5281-D71C-44DA-A05B-D1A4D6F22740}" type="presParOf" srcId="{A873F2A3-21FC-421F-9FFB-3D77C2F2EDB6}" destId="{00EAB1CB-5AF8-4DC9-8447-12BA1A04A413}" srcOrd="0" destOrd="0" presId="urn:microsoft.com/office/officeart/2008/layout/RadialCluster"/>
    <dgm:cxn modelId="{2A2CA376-D0A7-4DE4-8883-9B6518BD5470}" type="presParOf" srcId="{A873F2A3-21FC-421F-9FFB-3D77C2F2EDB6}" destId="{0591C38C-7CB1-4111-A071-9B12DCCD634B}" srcOrd="1" destOrd="0" presId="urn:microsoft.com/office/officeart/2008/layout/RadialCluster"/>
    <dgm:cxn modelId="{749172FF-7AF6-4372-BB1D-8BEAB2E0C786}" type="presParOf" srcId="{A873F2A3-21FC-421F-9FFB-3D77C2F2EDB6}" destId="{E8B61CC3-9D8E-4D49-8920-BAFF0FC05C5B}" srcOrd="2" destOrd="0" presId="urn:microsoft.com/office/officeart/2008/layout/RadialCluster"/>
    <dgm:cxn modelId="{A650134B-C77D-4D88-BAAD-B4D6EB3A471F}" type="presParOf" srcId="{A873F2A3-21FC-421F-9FFB-3D77C2F2EDB6}" destId="{2A0E62F9-C85F-469C-8FA8-C70B5648AC90}" srcOrd="3" destOrd="0" presId="urn:microsoft.com/office/officeart/2008/layout/RadialCluster"/>
    <dgm:cxn modelId="{FECA1380-F292-41C3-8CB1-C7955BBD32E2}" type="presParOf" srcId="{A873F2A3-21FC-421F-9FFB-3D77C2F2EDB6}" destId="{9765B6C6-47F9-4729-9C29-64A708B86592}" srcOrd="4" destOrd="0" presId="urn:microsoft.com/office/officeart/2008/layout/RadialCluster"/>
    <dgm:cxn modelId="{27412D04-8FF7-4161-A45B-B73607C35F4B}" type="presParOf" srcId="{A873F2A3-21FC-421F-9FFB-3D77C2F2EDB6}" destId="{3DCB89CB-388B-4CB5-8FA8-72BCB4F495DE}" srcOrd="5" destOrd="0" presId="urn:microsoft.com/office/officeart/2008/layout/RadialCluster"/>
    <dgm:cxn modelId="{788E2BF2-4B74-4DB5-931B-AF1EC542541B}" type="presParOf" srcId="{A873F2A3-21FC-421F-9FFB-3D77C2F2EDB6}" destId="{235F9F78-D43A-466E-8B9C-1A05803506B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54665C-3DC8-49A1-9CEB-89FE18FAAEC3}"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4302B313-255D-4F0F-B16E-188C12D33F96}">
      <dgm:prSet phldrT="[Text]"/>
      <dgm:spPr/>
      <dgm:t>
        <a:bodyPr/>
        <a:lstStyle/>
        <a:p>
          <a:r>
            <a:rPr lang="en-US" dirty="0" smtClean="0"/>
            <a:t>Tweener</a:t>
          </a:r>
          <a:endParaRPr lang="en-US" dirty="0"/>
        </a:p>
      </dgm:t>
    </dgm:pt>
    <dgm:pt modelId="{3E3ABF42-1928-4A19-B517-6D822A05879F}" type="parTrans" cxnId="{54EEDB7F-666C-484E-9028-36868E7E469C}">
      <dgm:prSet/>
      <dgm:spPr/>
      <dgm:t>
        <a:bodyPr/>
        <a:lstStyle/>
        <a:p>
          <a:endParaRPr lang="en-US"/>
        </a:p>
      </dgm:t>
    </dgm:pt>
    <dgm:pt modelId="{6151DB8F-ECE0-4EBB-950B-38E1164841F4}" type="sibTrans" cxnId="{54EEDB7F-666C-484E-9028-36868E7E469C}">
      <dgm:prSet/>
      <dgm:spPr/>
      <dgm:t>
        <a:bodyPr/>
        <a:lstStyle/>
        <a:p>
          <a:endParaRPr lang="en-US"/>
        </a:p>
      </dgm:t>
    </dgm:pt>
    <dgm:pt modelId="{DCE43869-6ECE-40EF-A8F4-120FA2A3A921}">
      <dgm:prSet phldrT="[Text]"/>
      <dgm:spPr/>
      <dgm:t>
        <a:bodyPr/>
        <a:lstStyle/>
        <a:p>
          <a:r>
            <a:rPr lang="en-US" dirty="0" smtClean="0"/>
            <a:t>Horticultural and Nursery Stock </a:t>
          </a:r>
          <a:endParaRPr lang="en-US" dirty="0"/>
        </a:p>
      </dgm:t>
    </dgm:pt>
    <dgm:pt modelId="{8F78B360-C823-4321-AA0E-F692FFD5BF68}" type="parTrans" cxnId="{152F2E20-7392-4140-A774-59495F7B78E7}">
      <dgm:prSet/>
      <dgm:spPr/>
      <dgm:t>
        <a:bodyPr/>
        <a:lstStyle/>
        <a:p>
          <a:endParaRPr lang="en-US"/>
        </a:p>
      </dgm:t>
    </dgm:pt>
    <dgm:pt modelId="{C8F5648B-9B6A-4997-ADE6-2E943D9D39E9}" type="sibTrans" cxnId="{152F2E20-7392-4140-A774-59495F7B78E7}">
      <dgm:prSet/>
      <dgm:spPr/>
      <dgm:t>
        <a:bodyPr/>
        <a:lstStyle/>
        <a:p>
          <a:endParaRPr lang="en-US"/>
        </a:p>
      </dgm:t>
    </dgm:pt>
    <dgm:pt modelId="{6565089C-2F7A-4CAF-B289-45FDA6A99EF9}">
      <dgm:prSet phldrT="[Text]"/>
      <dgm:spPr/>
      <dgm:t>
        <a:bodyPr/>
        <a:lstStyle/>
        <a:p>
          <a:r>
            <a:rPr lang="en-US" dirty="0" smtClean="0"/>
            <a:t>Fruit of all Kinds</a:t>
          </a:r>
          <a:endParaRPr lang="en-US" dirty="0"/>
        </a:p>
      </dgm:t>
    </dgm:pt>
    <dgm:pt modelId="{C665E749-CAB7-4BA4-8DA9-3B7DD7FC3829}" type="parTrans" cxnId="{DAB05A0F-2477-4FA6-A16A-E85160FAA758}">
      <dgm:prSet/>
      <dgm:spPr/>
      <dgm:t>
        <a:bodyPr/>
        <a:lstStyle/>
        <a:p>
          <a:endParaRPr lang="en-US"/>
        </a:p>
      </dgm:t>
    </dgm:pt>
    <dgm:pt modelId="{2EB1519D-B871-4614-A5B3-6E22D7F4B81C}" type="sibTrans" cxnId="{DAB05A0F-2477-4FA6-A16A-E85160FAA758}">
      <dgm:prSet/>
      <dgm:spPr/>
      <dgm:t>
        <a:bodyPr/>
        <a:lstStyle/>
        <a:p>
          <a:endParaRPr lang="en-US"/>
        </a:p>
      </dgm:t>
    </dgm:pt>
    <dgm:pt modelId="{380903E5-BA15-4F4F-95F2-54EEEE8FFC97}">
      <dgm:prSet phldrT="[Text]"/>
      <dgm:spPr/>
      <dgm:t>
        <a:bodyPr/>
        <a:lstStyle/>
        <a:p>
          <a:r>
            <a:rPr lang="en-US" dirty="0" smtClean="0"/>
            <a:t>Vegetables</a:t>
          </a:r>
          <a:endParaRPr lang="en-US" dirty="0"/>
        </a:p>
      </dgm:t>
    </dgm:pt>
    <dgm:pt modelId="{0E8298BB-6F1E-4DBE-B3EA-9921AAE47C2F}" type="parTrans" cxnId="{75C5E210-D051-4ADA-8B4B-1C2CFEC89F2E}">
      <dgm:prSet/>
      <dgm:spPr/>
      <dgm:t>
        <a:bodyPr/>
        <a:lstStyle/>
        <a:p>
          <a:endParaRPr lang="en-US"/>
        </a:p>
      </dgm:t>
    </dgm:pt>
    <dgm:pt modelId="{12619CD5-5EA7-4C07-897D-32FAD7216EC0}" type="sibTrans" cxnId="{75C5E210-D051-4ADA-8B4B-1C2CFEC89F2E}">
      <dgm:prSet/>
      <dgm:spPr/>
      <dgm:t>
        <a:bodyPr/>
        <a:lstStyle/>
        <a:p>
          <a:endParaRPr lang="en-US"/>
        </a:p>
      </dgm:t>
    </dgm:pt>
    <dgm:pt modelId="{BD3F7EB3-1BBB-4018-B477-91BD75DA3A0E}">
      <dgm:prSet/>
      <dgm:spPr/>
      <dgm:t>
        <a:bodyPr/>
        <a:lstStyle/>
        <a:p>
          <a:r>
            <a:rPr lang="en-US" dirty="0" smtClean="0"/>
            <a:t>Maple Syrup/trees - conditional</a:t>
          </a:r>
          <a:endParaRPr lang="en-US" dirty="0"/>
        </a:p>
      </dgm:t>
    </dgm:pt>
    <dgm:pt modelId="{3712DB1D-8A06-45E3-8676-8F4A6491046B}" type="parTrans" cxnId="{5DB687A1-E229-4029-8314-3B1A0AA28783}">
      <dgm:prSet/>
      <dgm:spPr/>
      <dgm:t>
        <a:bodyPr/>
        <a:lstStyle/>
        <a:p>
          <a:endParaRPr lang="en-US"/>
        </a:p>
      </dgm:t>
    </dgm:pt>
    <dgm:pt modelId="{74E23D1F-EA3D-4EC3-8EEB-3ED47DA28B84}" type="sibTrans" cxnId="{5DB687A1-E229-4029-8314-3B1A0AA28783}">
      <dgm:prSet/>
      <dgm:spPr/>
      <dgm:t>
        <a:bodyPr/>
        <a:lstStyle/>
        <a:p>
          <a:endParaRPr lang="en-US"/>
        </a:p>
      </dgm:t>
    </dgm:pt>
    <dgm:pt modelId="{DE231796-29A8-420D-B683-DF9671D73B9E}">
      <dgm:prSet/>
      <dgm:spPr/>
      <dgm:t>
        <a:bodyPr/>
        <a:lstStyle/>
        <a:p>
          <a:r>
            <a:rPr lang="en-US" dirty="0" smtClean="0"/>
            <a:t>Poultry and Poultry Products, Birds, eggs</a:t>
          </a:r>
          <a:endParaRPr lang="en-US" dirty="0"/>
        </a:p>
      </dgm:t>
    </dgm:pt>
    <dgm:pt modelId="{9D5EC1F4-51AF-452F-93FE-D96AC88BE431}" type="parTrans" cxnId="{0A68144C-2A64-44F1-822A-B1B42F7747E6}">
      <dgm:prSet/>
      <dgm:spPr/>
      <dgm:t>
        <a:bodyPr/>
        <a:lstStyle/>
        <a:p>
          <a:endParaRPr lang="en-US"/>
        </a:p>
      </dgm:t>
    </dgm:pt>
    <dgm:pt modelId="{2AE6162D-0529-47F7-8BD3-B1A7309E1977}" type="sibTrans" cxnId="{0A68144C-2A64-44F1-822A-B1B42F7747E6}">
      <dgm:prSet/>
      <dgm:spPr/>
      <dgm:t>
        <a:bodyPr/>
        <a:lstStyle/>
        <a:p>
          <a:endParaRPr lang="en-US"/>
        </a:p>
      </dgm:t>
    </dgm:pt>
    <dgm:pt modelId="{551D70E5-E135-4BC8-B5CD-F8133B466F86}">
      <dgm:prSet/>
      <dgm:spPr/>
      <dgm:t>
        <a:bodyPr/>
        <a:lstStyle/>
        <a:p>
          <a:r>
            <a:rPr lang="en-US" dirty="0" smtClean="0"/>
            <a:t>Trees, grown for sale as a crop, including short rotation woody crops, and not sold for timber, lumber, wood, or wood products</a:t>
          </a:r>
          <a:endParaRPr lang="en-US" dirty="0"/>
        </a:p>
      </dgm:t>
    </dgm:pt>
    <dgm:pt modelId="{CBADF69A-E56E-47D0-B517-70E2643E5B46}" type="parTrans" cxnId="{048716D4-11CE-4480-B65C-36AD437592D0}">
      <dgm:prSet/>
      <dgm:spPr/>
      <dgm:t>
        <a:bodyPr/>
        <a:lstStyle/>
        <a:p>
          <a:endParaRPr lang="en-US"/>
        </a:p>
      </dgm:t>
    </dgm:pt>
    <dgm:pt modelId="{7BDB317E-1D1B-44D2-9BAD-8F87B96A5D70}" type="sibTrans" cxnId="{048716D4-11CE-4480-B65C-36AD437592D0}">
      <dgm:prSet/>
      <dgm:spPr/>
      <dgm:t>
        <a:bodyPr/>
        <a:lstStyle/>
        <a:p>
          <a:endParaRPr lang="en-US"/>
        </a:p>
      </dgm:t>
    </dgm:pt>
    <dgm:pt modelId="{50AF04D4-6ADC-4EFF-B42D-A5FAC1CBCBF9}" type="pres">
      <dgm:prSet presAssocID="{8054665C-3DC8-49A1-9CEB-89FE18FAAEC3}" presName="Name0" presStyleCnt="0">
        <dgm:presLayoutVars>
          <dgm:chMax val="1"/>
          <dgm:chPref val="1"/>
          <dgm:dir/>
          <dgm:animOne val="branch"/>
          <dgm:animLvl val="lvl"/>
        </dgm:presLayoutVars>
      </dgm:prSet>
      <dgm:spPr/>
      <dgm:t>
        <a:bodyPr/>
        <a:lstStyle/>
        <a:p>
          <a:endParaRPr lang="en-US"/>
        </a:p>
      </dgm:t>
    </dgm:pt>
    <dgm:pt modelId="{D0C61436-BC7C-4401-894F-CD5CD435B31E}" type="pres">
      <dgm:prSet presAssocID="{4302B313-255D-4F0F-B16E-188C12D33F96}" presName="singleCycle" presStyleCnt="0"/>
      <dgm:spPr/>
    </dgm:pt>
    <dgm:pt modelId="{87626443-0271-40B2-A641-0D439D71A502}" type="pres">
      <dgm:prSet presAssocID="{4302B313-255D-4F0F-B16E-188C12D33F96}" presName="singleCenter" presStyleLbl="node1" presStyleIdx="0" presStyleCnt="7">
        <dgm:presLayoutVars>
          <dgm:chMax val="7"/>
          <dgm:chPref val="7"/>
        </dgm:presLayoutVars>
      </dgm:prSet>
      <dgm:spPr/>
      <dgm:t>
        <a:bodyPr/>
        <a:lstStyle/>
        <a:p>
          <a:endParaRPr lang="en-US"/>
        </a:p>
      </dgm:t>
    </dgm:pt>
    <dgm:pt modelId="{72F2A00B-9ED3-4736-92E9-538F65B432B8}" type="pres">
      <dgm:prSet presAssocID="{8F78B360-C823-4321-AA0E-F692FFD5BF68}" presName="Name56" presStyleLbl="parChTrans1D2" presStyleIdx="0" presStyleCnt="6"/>
      <dgm:spPr/>
      <dgm:t>
        <a:bodyPr/>
        <a:lstStyle/>
        <a:p>
          <a:endParaRPr lang="en-US"/>
        </a:p>
      </dgm:t>
    </dgm:pt>
    <dgm:pt modelId="{6287FCC6-CB2B-42EA-A36F-FD8DD52FE3A6}" type="pres">
      <dgm:prSet presAssocID="{DCE43869-6ECE-40EF-A8F4-120FA2A3A921}" presName="text0" presStyleLbl="node1" presStyleIdx="1" presStyleCnt="7">
        <dgm:presLayoutVars>
          <dgm:bulletEnabled val="1"/>
        </dgm:presLayoutVars>
      </dgm:prSet>
      <dgm:spPr/>
      <dgm:t>
        <a:bodyPr/>
        <a:lstStyle/>
        <a:p>
          <a:endParaRPr lang="en-US"/>
        </a:p>
      </dgm:t>
    </dgm:pt>
    <dgm:pt modelId="{55D3C594-BB5E-4836-8875-BAAECBDDFEBF}" type="pres">
      <dgm:prSet presAssocID="{C665E749-CAB7-4BA4-8DA9-3B7DD7FC3829}" presName="Name56" presStyleLbl="parChTrans1D2" presStyleIdx="1" presStyleCnt="6"/>
      <dgm:spPr/>
      <dgm:t>
        <a:bodyPr/>
        <a:lstStyle/>
        <a:p>
          <a:endParaRPr lang="en-US"/>
        </a:p>
      </dgm:t>
    </dgm:pt>
    <dgm:pt modelId="{441ABD35-FB10-465F-874D-BBD94DB82ACE}" type="pres">
      <dgm:prSet presAssocID="{6565089C-2F7A-4CAF-B289-45FDA6A99EF9}" presName="text0" presStyleLbl="node1" presStyleIdx="2" presStyleCnt="7">
        <dgm:presLayoutVars>
          <dgm:bulletEnabled val="1"/>
        </dgm:presLayoutVars>
      </dgm:prSet>
      <dgm:spPr/>
      <dgm:t>
        <a:bodyPr/>
        <a:lstStyle/>
        <a:p>
          <a:endParaRPr lang="en-US"/>
        </a:p>
      </dgm:t>
    </dgm:pt>
    <dgm:pt modelId="{3D1DEB0A-1685-42EE-B4A8-2D6DEFE7927D}" type="pres">
      <dgm:prSet presAssocID="{0E8298BB-6F1E-4DBE-B3EA-9921AAE47C2F}" presName="Name56" presStyleLbl="parChTrans1D2" presStyleIdx="2" presStyleCnt="6"/>
      <dgm:spPr/>
      <dgm:t>
        <a:bodyPr/>
        <a:lstStyle/>
        <a:p>
          <a:endParaRPr lang="en-US"/>
        </a:p>
      </dgm:t>
    </dgm:pt>
    <dgm:pt modelId="{D7ED643C-6CC6-4F4A-9FF8-3593C2C2FAB7}" type="pres">
      <dgm:prSet presAssocID="{380903E5-BA15-4F4F-95F2-54EEEE8FFC97}" presName="text0" presStyleLbl="node1" presStyleIdx="3" presStyleCnt="7">
        <dgm:presLayoutVars>
          <dgm:bulletEnabled val="1"/>
        </dgm:presLayoutVars>
      </dgm:prSet>
      <dgm:spPr/>
      <dgm:t>
        <a:bodyPr/>
        <a:lstStyle/>
        <a:p>
          <a:endParaRPr lang="en-US"/>
        </a:p>
      </dgm:t>
    </dgm:pt>
    <dgm:pt modelId="{459A2C25-BE65-4CCF-9068-CE98458A961A}" type="pres">
      <dgm:prSet presAssocID="{3712DB1D-8A06-45E3-8676-8F4A6491046B}" presName="Name56" presStyleLbl="parChTrans1D2" presStyleIdx="3" presStyleCnt="6"/>
      <dgm:spPr/>
      <dgm:t>
        <a:bodyPr/>
        <a:lstStyle/>
        <a:p>
          <a:endParaRPr lang="en-US"/>
        </a:p>
      </dgm:t>
    </dgm:pt>
    <dgm:pt modelId="{11D172BE-FA7F-4873-A3A3-4647E72480EC}" type="pres">
      <dgm:prSet presAssocID="{BD3F7EB3-1BBB-4018-B477-91BD75DA3A0E}" presName="text0" presStyleLbl="node1" presStyleIdx="4" presStyleCnt="7">
        <dgm:presLayoutVars>
          <dgm:bulletEnabled val="1"/>
        </dgm:presLayoutVars>
      </dgm:prSet>
      <dgm:spPr/>
      <dgm:t>
        <a:bodyPr/>
        <a:lstStyle/>
        <a:p>
          <a:endParaRPr lang="en-US"/>
        </a:p>
      </dgm:t>
    </dgm:pt>
    <dgm:pt modelId="{39D089DA-CB07-4421-B0E2-3AF6C3EDF0C7}" type="pres">
      <dgm:prSet presAssocID="{9D5EC1F4-51AF-452F-93FE-D96AC88BE431}" presName="Name56" presStyleLbl="parChTrans1D2" presStyleIdx="4" presStyleCnt="6"/>
      <dgm:spPr/>
      <dgm:t>
        <a:bodyPr/>
        <a:lstStyle/>
        <a:p>
          <a:endParaRPr lang="en-US"/>
        </a:p>
      </dgm:t>
    </dgm:pt>
    <dgm:pt modelId="{C7117F9D-C31F-4405-953D-F5FADEEC0227}" type="pres">
      <dgm:prSet presAssocID="{DE231796-29A8-420D-B683-DF9671D73B9E}" presName="text0" presStyleLbl="node1" presStyleIdx="5" presStyleCnt="7">
        <dgm:presLayoutVars>
          <dgm:bulletEnabled val="1"/>
        </dgm:presLayoutVars>
      </dgm:prSet>
      <dgm:spPr/>
      <dgm:t>
        <a:bodyPr/>
        <a:lstStyle/>
        <a:p>
          <a:endParaRPr lang="en-US"/>
        </a:p>
      </dgm:t>
    </dgm:pt>
    <dgm:pt modelId="{D8C4960C-D56D-41A0-B4BB-8AE6F75E6881}" type="pres">
      <dgm:prSet presAssocID="{CBADF69A-E56E-47D0-B517-70E2643E5B46}" presName="Name56" presStyleLbl="parChTrans1D2" presStyleIdx="5" presStyleCnt="6"/>
      <dgm:spPr/>
      <dgm:t>
        <a:bodyPr/>
        <a:lstStyle/>
        <a:p>
          <a:endParaRPr lang="en-US"/>
        </a:p>
      </dgm:t>
    </dgm:pt>
    <dgm:pt modelId="{083437B0-C145-4411-ABD8-C3BFCA678A62}" type="pres">
      <dgm:prSet presAssocID="{551D70E5-E135-4BC8-B5CD-F8133B466F86}" presName="text0" presStyleLbl="node1" presStyleIdx="6" presStyleCnt="7" custScaleX="200704" custScaleY="145213" custRadScaleRad="125438" custRadScaleInc="-27165">
        <dgm:presLayoutVars>
          <dgm:bulletEnabled val="1"/>
        </dgm:presLayoutVars>
      </dgm:prSet>
      <dgm:spPr/>
      <dgm:t>
        <a:bodyPr/>
        <a:lstStyle/>
        <a:p>
          <a:endParaRPr lang="en-US"/>
        </a:p>
      </dgm:t>
    </dgm:pt>
  </dgm:ptLst>
  <dgm:cxnLst>
    <dgm:cxn modelId="{0458DFA9-7101-4121-9B32-FEA27F0A966A}" type="presOf" srcId="{380903E5-BA15-4F4F-95F2-54EEEE8FFC97}" destId="{D7ED643C-6CC6-4F4A-9FF8-3593C2C2FAB7}" srcOrd="0" destOrd="0" presId="urn:microsoft.com/office/officeart/2008/layout/RadialCluster"/>
    <dgm:cxn modelId="{30B28417-4463-40FC-AAF1-D7C0BBA88B4D}" type="presOf" srcId="{8F78B360-C823-4321-AA0E-F692FFD5BF68}" destId="{72F2A00B-9ED3-4736-92E9-538F65B432B8}" srcOrd="0" destOrd="0" presId="urn:microsoft.com/office/officeart/2008/layout/RadialCluster"/>
    <dgm:cxn modelId="{152F2E20-7392-4140-A774-59495F7B78E7}" srcId="{4302B313-255D-4F0F-B16E-188C12D33F96}" destId="{DCE43869-6ECE-40EF-A8F4-120FA2A3A921}" srcOrd="0" destOrd="0" parTransId="{8F78B360-C823-4321-AA0E-F692FFD5BF68}" sibTransId="{C8F5648B-9B6A-4997-ADE6-2E943D9D39E9}"/>
    <dgm:cxn modelId="{5DB687A1-E229-4029-8314-3B1A0AA28783}" srcId="{4302B313-255D-4F0F-B16E-188C12D33F96}" destId="{BD3F7EB3-1BBB-4018-B477-91BD75DA3A0E}" srcOrd="3" destOrd="0" parTransId="{3712DB1D-8A06-45E3-8676-8F4A6491046B}" sibTransId="{74E23D1F-EA3D-4EC3-8EEB-3ED47DA28B84}"/>
    <dgm:cxn modelId="{533C2DB1-0851-437C-9AE8-F5BC4B45CBA6}" type="presOf" srcId="{3712DB1D-8A06-45E3-8676-8F4A6491046B}" destId="{459A2C25-BE65-4CCF-9068-CE98458A961A}" srcOrd="0" destOrd="0" presId="urn:microsoft.com/office/officeart/2008/layout/RadialCluster"/>
    <dgm:cxn modelId="{06DAAF33-E7A6-4014-8EB1-59A28A6AA62E}" type="presOf" srcId="{551D70E5-E135-4BC8-B5CD-F8133B466F86}" destId="{083437B0-C145-4411-ABD8-C3BFCA678A62}" srcOrd="0" destOrd="0" presId="urn:microsoft.com/office/officeart/2008/layout/RadialCluster"/>
    <dgm:cxn modelId="{54EEDB7F-666C-484E-9028-36868E7E469C}" srcId="{8054665C-3DC8-49A1-9CEB-89FE18FAAEC3}" destId="{4302B313-255D-4F0F-B16E-188C12D33F96}" srcOrd="0" destOrd="0" parTransId="{3E3ABF42-1928-4A19-B517-6D822A05879F}" sibTransId="{6151DB8F-ECE0-4EBB-950B-38E1164841F4}"/>
    <dgm:cxn modelId="{6E0E553D-2C4F-4BB8-89E7-3D1C905A7CE9}" type="presOf" srcId="{0E8298BB-6F1E-4DBE-B3EA-9921AAE47C2F}" destId="{3D1DEB0A-1685-42EE-B4A8-2D6DEFE7927D}" srcOrd="0" destOrd="0" presId="urn:microsoft.com/office/officeart/2008/layout/RadialCluster"/>
    <dgm:cxn modelId="{8607D3BE-E495-475B-9DF6-8C33C1C88237}" type="presOf" srcId="{9D5EC1F4-51AF-452F-93FE-D96AC88BE431}" destId="{39D089DA-CB07-4421-B0E2-3AF6C3EDF0C7}" srcOrd="0" destOrd="0" presId="urn:microsoft.com/office/officeart/2008/layout/RadialCluster"/>
    <dgm:cxn modelId="{59407CF7-4D88-4FD0-9789-1DDFEF2F0AEE}" type="presOf" srcId="{DE231796-29A8-420D-B683-DF9671D73B9E}" destId="{C7117F9D-C31F-4405-953D-F5FADEEC0227}" srcOrd="0" destOrd="0" presId="urn:microsoft.com/office/officeart/2008/layout/RadialCluster"/>
    <dgm:cxn modelId="{6AE5EC22-BA32-428A-9744-FBA9A0F75862}" type="presOf" srcId="{DCE43869-6ECE-40EF-A8F4-120FA2A3A921}" destId="{6287FCC6-CB2B-42EA-A36F-FD8DD52FE3A6}" srcOrd="0" destOrd="0" presId="urn:microsoft.com/office/officeart/2008/layout/RadialCluster"/>
    <dgm:cxn modelId="{75C5E210-D051-4ADA-8B4B-1C2CFEC89F2E}" srcId="{4302B313-255D-4F0F-B16E-188C12D33F96}" destId="{380903E5-BA15-4F4F-95F2-54EEEE8FFC97}" srcOrd="2" destOrd="0" parTransId="{0E8298BB-6F1E-4DBE-B3EA-9921AAE47C2F}" sibTransId="{12619CD5-5EA7-4C07-897D-32FAD7216EC0}"/>
    <dgm:cxn modelId="{61369518-B4C9-45DF-B9DF-33DE549DE99B}" type="presOf" srcId="{CBADF69A-E56E-47D0-B517-70E2643E5B46}" destId="{D8C4960C-D56D-41A0-B4BB-8AE6F75E6881}" srcOrd="0" destOrd="0" presId="urn:microsoft.com/office/officeart/2008/layout/RadialCluster"/>
    <dgm:cxn modelId="{1FBDDDDB-F86B-4FE8-8595-0B79DB61DB58}" type="presOf" srcId="{4302B313-255D-4F0F-B16E-188C12D33F96}" destId="{87626443-0271-40B2-A641-0D439D71A502}" srcOrd="0" destOrd="0" presId="urn:microsoft.com/office/officeart/2008/layout/RadialCluster"/>
    <dgm:cxn modelId="{0A68144C-2A64-44F1-822A-B1B42F7747E6}" srcId="{4302B313-255D-4F0F-B16E-188C12D33F96}" destId="{DE231796-29A8-420D-B683-DF9671D73B9E}" srcOrd="4" destOrd="0" parTransId="{9D5EC1F4-51AF-452F-93FE-D96AC88BE431}" sibTransId="{2AE6162D-0529-47F7-8BD3-B1A7309E1977}"/>
    <dgm:cxn modelId="{AB3CD8AB-9810-43E2-999B-78B5B5CB7F76}" type="presOf" srcId="{8054665C-3DC8-49A1-9CEB-89FE18FAAEC3}" destId="{50AF04D4-6ADC-4EFF-B42D-A5FAC1CBCBF9}" srcOrd="0" destOrd="0" presId="urn:microsoft.com/office/officeart/2008/layout/RadialCluster"/>
    <dgm:cxn modelId="{048716D4-11CE-4480-B65C-36AD437592D0}" srcId="{4302B313-255D-4F0F-B16E-188C12D33F96}" destId="{551D70E5-E135-4BC8-B5CD-F8133B466F86}" srcOrd="5" destOrd="0" parTransId="{CBADF69A-E56E-47D0-B517-70E2643E5B46}" sibTransId="{7BDB317E-1D1B-44D2-9BAD-8F87B96A5D70}"/>
    <dgm:cxn modelId="{E261D576-CEDA-4D4D-8A4E-526FA76CC947}" type="presOf" srcId="{C665E749-CAB7-4BA4-8DA9-3B7DD7FC3829}" destId="{55D3C594-BB5E-4836-8875-BAAECBDDFEBF}" srcOrd="0" destOrd="0" presId="urn:microsoft.com/office/officeart/2008/layout/RadialCluster"/>
    <dgm:cxn modelId="{75E2513D-3F2D-43CE-9CFD-632AD795F69F}" type="presOf" srcId="{6565089C-2F7A-4CAF-B289-45FDA6A99EF9}" destId="{441ABD35-FB10-465F-874D-BBD94DB82ACE}" srcOrd="0" destOrd="0" presId="urn:microsoft.com/office/officeart/2008/layout/RadialCluster"/>
    <dgm:cxn modelId="{9DBB2FD3-7F7E-4750-9321-5F75C809F77B}" type="presOf" srcId="{BD3F7EB3-1BBB-4018-B477-91BD75DA3A0E}" destId="{11D172BE-FA7F-4873-A3A3-4647E72480EC}" srcOrd="0" destOrd="0" presId="urn:microsoft.com/office/officeart/2008/layout/RadialCluster"/>
    <dgm:cxn modelId="{DAB05A0F-2477-4FA6-A16A-E85160FAA758}" srcId="{4302B313-255D-4F0F-B16E-188C12D33F96}" destId="{6565089C-2F7A-4CAF-B289-45FDA6A99EF9}" srcOrd="1" destOrd="0" parTransId="{C665E749-CAB7-4BA4-8DA9-3B7DD7FC3829}" sibTransId="{2EB1519D-B871-4614-A5B3-6E22D7F4B81C}"/>
    <dgm:cxn modelId="{31E76643-FC65-4F4E-BDC4-046991A825C9}" type="presParOf" srcId="{50AF04D4-6ADC-4EFF-B42D-A5FAC1CBCBF9}" destId="{D0C61436-BC7C-4401-894F-CD5CD435B31E}" srcOrd="0" destOrd="0" presId="urn:microsoft.com/office/officeart/2008/layout/RadialCluster"/>
    <dgm:cxn modelId="{C5AFD617-5F20-459A-92B5-0ECAE6CA79D3}" type="presParOf" srcId="{D0C61436-BC7C-4401-894F-CD5CD435B31E}" destId="{87626443-0271-40B2-A641-0D439D71A502}" srcOrd="0" destOrd="0" presId="urn:microsoft.com/office/officeart/2008/layout/RadialCluster"/>
    <dgm:cxn modelId="{BD242BD7-3AE5-4F29-B5A7-EA894820CC25}" type="presParOf" srcId="{D0C61436-BC7C-4401-894F-CD5CD435B31E}" destId="{72F2A00B-9ED3-4736-92E9-538F65B432B8}" srcOrd="1" destOrd="0" presId="urn:microsoft.com/office/officeart/2008/layout/RadialCluster"/>
    <dgm:cxn modelId="{54674DDD-7D67-4934-A74A-4C8968252648}" type="presParOf" srcId="{D0C61436-BC7C-4401-894F-CD5CD435B31E}" destId="{6287FCC6-CB2B-42EA-A36F-FD8DD52FE3A6}" srcOrd="2" destOrd="0" presId="urn:microsoft.com/office/officeart/2008/layout/RadialCluster"/>
    <dgm:cxn modelId="{DEC5BCE5-DE3C-474A-A1C2-1DBD5B2A71E8}" type="presParOf" srcId="{D0C61436-BC7C-4401-894F-CD5CD435B31E}" destId="{55D3C594-BB5E-4836-8875-BAAECBDDFEBF}" srcOrd="3" destOrd="0" presId="urn:microsoft.com/office/officeart/2008/layout/RadialCluster"/>
    <dgm:cxn modelId="{A84A8D85-05FD-467E-8CEA-668CB4A757A6}" type="presParOf" srcId="{D0C61436-BC7C-4401-894F-CD5CD435B31E}" destId="{441ABD35-FB10-465F-874D-BBD94DB82ACE}" srcOrd="4" destOrd="0" presId="urn:microsoft.com/office/officeart/2008/layout/RadialCluster"/>
    <dgm:cxn modelId="{202C6B99-8F66-4587-9F9B-5F7CD6E143E2}" type="presParOf" srcId="{D0C61436-BC7C-4401-894F-CD5CD435B31E}" destId="{3D1DEB0A-1685-42EE-B4A8-2D6DEFE7927D}" srcOrd="5" destOrd="0" presId="urn:microsoft.com/office/officeart/2008/layout/RadialCluster"/>
    <dgm:cxn modelId="{2E4BF604-84E4-4AC6-8258-59588D82A3BB}" type="presParOf" srcId="{D0C61436-BC7C-4401-894F-CD5CD435B31E}" destId="{D7ED643C-6CC6-4F4A-9FF8-3593C2C2FAB7}" srcOrd="6" destOrd="0" presId="urn:microsoft.com/office/officeart/2008/layout/RadialCluster"/>
    <dgm:cxn modelId="{712AC420-40E4-4AFB-BD41-978A39124503}" type="presParOf" srcId="{D0C61436-BC7C-4401-894F-CD5CD435B31E}" destId="{459A2C25-BE65-4CCF-9068-CE98458A961A}" srcOrd="7" destOrd="0" presId="urn:microsoft.com/office/officeart/2008/layout/RadialCluster"/>
    <dgm:cxn modelId="{A10385AB-BF41-4D9A-AAFD-3EBA9CA978B9}" type="presParOf" srcId="{D0C61436-BC7C-4401-894F-CD5CD435B31E}" destId="{11D172BE-FA7F-4873-A3A3-4647E72480EC}" srcOrd="8" destOrd="0" presId="urn:microsoft.com/office/officeart/2008/layout/RadialCluster"/>
    <dgm:cxn modelId="{DF670C5D-53B6-4997-91D2-19D8D743B8E5}" type="presParOf" srcId="{D0C61436-BC7C-4401-894F-CD5CD435B31E}" destId="{39D089DA-CB07-4421-B0E2-3AF6C3EDF0C7}" srcOrd="9" destOrd="0" presId="urn:microsoft.com/office/officeart/2008/layout/RadialCluster"/>
    <dgm:cxn modelId="{2D8C28EF-1683-4345-940A-0A55F0FD4A97}" type="presParOf" srcId="{D0C61436-BC7C-4401-894F-CD5CD435B31E}" destId="{C7117F9D-C31F-4405-953D-F5FADEEC0227}" srcOrd="10" destOrd="0" presId="urn:microsoft.com/office/officeart/2008/layout/RadialCluster"/>
    <dgm:cxn modelId="{5246EE66-2F14-40DB-9103-399BAB2C98A0}" type="presParOf" srcId="{D0C61436-BC7C-4401-894F-CD5CD435B31E}" destId="{D8C4960C-D56D-41A0-B4BB-8AE6F75E6881}" srcOrd="11" destOrd="0" presId="urn:microsoft.com/office/officeart/2008/layout/RadialCluster"/>
    <dgm:cxn modelId="{DA5CA42C-0F0E-4EC0-BC69-E6F3ACF60A9A}" type="presParOf" srcId="{D0C61436-BC7C-4401-894F-CD5CD435B31E}" destId="{083437B0-C145-4411-ABD8-C3BFCA678A62}"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E274CD-D4EF-43E7-8D00-FFB9DD7E8FD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04657D27-3450-45D7-80DB-6EEA4962E838}">
      <dgm:prSet phldrT="[Text]"/>
      <dgm:spPr/>
      <dgm:t>
        <a:bodyPr/>
        <a:lstStyle/>
        <a:p>
          <a:r>
            <a:rPr lang="en-US" dirty="0" smtClean="0"/>
            <a:t>Exception Takers</a:t>
          </a:r>
          <a:endParaRPr lang="en-US" dirty="0"/>
        </a:p>
      </dgm:t>
    </dgm:pt>
    <dgm:pt modelId="{6B713A7D-F366-4D28-ACE1-F7C30818C7D9}" type="parTrans" cxnId="{48FD6593-465E-4CFF-A017-821860419964}">
      <dgm:prSet/>
      <dgm:spPr/>
      <dgm:t>
        <a:bodyPr/>
        <a:lstStyle/>
        <a:p>
          <a:endParaRPr lang="en-US"/>
        </a:p>
      </dgm:t>
    </dgm:pt>
    <dgm:pt modelId="{FB982218-A436-48BC-B4B1-86C55F83BC95}" type="sibTrans" cxnId="{48FD6593-465E-4CFF-A017-821860419964}">
      <dgm:prSet/>
      <dgm:spPr/>
      <dgm:t>
        <a:bodyPr/>
        <a:lstStyle/>
        <a:p>
          <a:endParaRPr lang="en-US"/>
        </a:p>
      </dgm:t>
    </dgm:pt>
    <dgm:pt modelId="{BAA3092E-8DF0-4041-82BC-E5182B4078C8}">
      <dgm:prSet phldrT="[Text]"/>
      <dgm:spPr/>
      <dgm:t>
        <a:bodyPr/>
        <a:lstStyle/>
        <a:p>
          <a:r>
            <a:rPr lang="en-US" dirty="0" smtClean="0"/>
            <a:t>Bees and Apiary Products by the Owner</a:t>
          </a:r>
          <a:endParaRPr lang="en-US" dirty="0"/>
        </a:p>
      </dgm:t>
    </dgm:pt>
    <dgm:pt modelId="{CC2A8477-DA61-4379-9DAE-FB0308E5062F}" type="parTrans" cxnId="{971D6BC4-F630-4660-AA38-ADBB176DD80F}">
      <dgm:prSet/>
      <dgm:spPr/>
      <dgm:t>
        <a:bodyPr/>
        <a:lstStyle/>
        <a:p>
          <a:endParaRPr lang="en-US"/>
        </a:p>
      </dgm:t>
    </dgm:pt>
    <dgm:pt modelId="{B367F0D0-81DF-4A42-AA17-57BDE04BF162}" type="sibTrans" cxnId="{971D6BC4-F630-4660-AA38-ADBB176DD80F}">
      <dgm:prSet/>
      <dgm:spPr/>
      <dgm:t>
        <a:bodyPr/>
        <a:lstStyle/>
        <a:p>
          <a:endParaRPr lang="en-US"/>
        </a:p>
      </dgm:t>
    </dgm:pt>
    <dgm:pt modelId="{934D0198-88E2-4EF8-86BA-8A7D698CD798}">
      <dgm:prSet phldrT="[Text]"/>
      <dgm:spPr/>
      <dgm:t>
        <a:bodyPr/>
        <a:lstStyle/>
        <a:p>
          <a:r>
            <a:rPr lang="en-US" dirty="0" smtClean="0"/>
            <a:t>Fur Bearing Animals</a:t>
          </a:r>
          <a:endParaRPr lang="en-US" dirty="0"/>
        </a:p>
      </dgm:t>
    </dgm:pt>
    <dgm:pt modelId="{F2D28583-D274-4A57-9E06-01ABB03602A0}" type="parTrans" cxnId="{5640E930-1F4D-45CF-8FBF-7924FD228FE9}">
      <dgm:prSet/>
      <dgm:spPr/>
      <dgm:t>
        <a:bodyPr/>
        <a:lstStyle/>
        <a:p>
          <a:endParaRPr lang="en-US"/>
        </a:p>
      </dgm:t>
    </dgm:pt>
    <dgm:pt modelId="{05182624-CD50-4FC7-84FC-F40E14CC4E38}" type="sibTrans" cxnId="{5640E930-1F4D-45CF-8FBF-7924FD228FE9}">
      <dgm:prSet/>
      <dgm:spPr/>
      <dgm:t>
        <a:bodyPr/>
        <a:lstStyle/>
        <a:p>
          <a:endParaRPr lang="en-US"/>
        </a:p>
      </dgm:t>
    </dgm:pt>
    <dgm:pt modelId="{0F47E7DE-8283-42DB-9D6E-EC2FB9E8A229}">
      <dgm:prSet phldrT="[Text]"/>
      <dgm:spPr/>
      <dgm:t>
        <a:bodyPr/>
        <a:lstStyle/>
        <a:p>
          <a:r>
            <a:rPr lang="en-US" dirty="0" smtClean="0"/>
            <a:t>insects that are primarily bred to be used as food for animals</a:t>
          </a:r>
          <a:endParaRPr lang="en-US" dirty="0"/>
        </a:p>
      </dgm:t>
    </dgm:pt>
    <dgm:pt modelId="{0F0D6697-F89E-4BE4-9BBA-02CD0EF875CF}" type="parTrans" cxnId="{839BCCE9-4A63-40F4-99F5-DA749C3FE128}">
      <dgm:prSet/>
      <dgm:spPr/>
      <dgm:t>
        <a:bodyPr/>
        <a:lstStyle/>
        <a:p>
          <a:endParaRPr lang="en-US"/>
        </a:p>
      </dgm:t>
    </dgm:pt>
    <dgm:pt modelId="{1D49EC29-74BB-43C2-97C5-9BD23BC4B877}" type="sibTrans" cxnId="{839BCCE9-4A63-40F4-99F5-DA749C3FE128}">
      <dgm:prSet/>
      <dgm:spPr/>
      <dgm:t>
        <a:bodyPr/>
        <a:lstStyle/>
        <a:p>
          <a:endParaRPr lang="en-US"/>
        </a:p>
      </dgm:t>
    </dgm:pt>
    <dgm:pt modelId="{1D2C4372-CFB5-433C-8F21-4965B33C81A3}">
      <dgm:prSet/>
      <dgm:spPr/>
      <dgm:t>
        <a:bodyPr/>
        <a:lstStyle/>
        <a:p>
          <a:r>
            <a:rPr lang="en-US" dirty="0" smtClean="0"/>
            <a:t>Game birds and waterfowl for game farms - Conditional</a:t>
          </a:r>
          <a:endParaRPr lang="en-US" dirty="0"/>
        </a:p>
      </dgm:t>
    </dgm:pt>
    <dgm:pt modelId="{AA4AFD19-BBF7-475C-8AD6-FCD79A2C98A1}" type="parTrans" cxnId="{1C797948-F65B-489F-9AD5-0F584C3E4277}">
      <dgm:prSet/>
      <dgm:spPr/>
      <dgm:t>
        <a:bodyPr/>
        <a:lstStyle/>
        <a:p>
          <a:endParaRPr lang="en-US"/>
        </a:p>
      </dgm:t>
    </dgm:pt>
    <dgm:pt modelId="{1773D002-5CD4-4589-A143-05ACDEEF72DD}" type="sibTrans" cxnId="{1C797948-F65B-489F-9AD5-0F584C3E4277}">
      <dgm:prSet/>
      <dgm:spPr/>
      <dgm:t>
        <a:bodyPr/>
        <a:lstStyle/>
        <a:p>
          <a:endParaRPr lang="en-US"/>
        </a:p>
      </dgm:t>
    </dgm:pt>
    <dgm:pt modelId="{E8A497C6-1B2E-47BB-84A2-2D63D983AF5F}">
      <dgm:prSet/>
      <dgm:spPr/>
      <dgm:t>
        <a:bodyPr/>
        <a:lstStyle/>
        <a:p>
          <a:r>
            <a:rPr lang="en-US" dirty="0" smtClean="0"/>
            <a:t>Nonprofit equestrian organization - Conditional</a:t>
          </a:r>
          <a:endParaRPr lang="en-US" dirty="0"/>
        </a:p>
      </dgm:t>
    </dgm:pt>
    <dgm:pt modelId="{1E2489E0-3F51-4E6B-AB77-978EB0C03022}" type="parTrans" cxnId="{A04EB126-C91D-4334-9A66-40F8E4A8E81B}">
      <dgm:prSet/>
      <dgm:spPr/>
      <dgm:t>
        <a:bodyPr/>
        <a:lstStyle/>
        <a:p>
          <a:endParaRPr lang="en-US"/>
        </a:p>
      </dgm:t>
    </dgm:pt>
    <dgm:pt modelId="{BCAA547D-17AD-45B9-BA9E-A3CD07BFA6D2}" type="sibTrans" cxnId="{A04EB126-C91D-4334-9A66-40F8E4A8E81B}">
      <dgm:prSet/>
      <dgm:spPr/>
      <dgm:t>
        <a:bodyPr/>
        <a:lstStyle/>
        <a:p>
          <a:endParaRPr lang="en-US"/>
        </a:p>
      </dgm:t>
    </dgm:pt>
    <dgm:pt modelId="{0C5A6C9F-01F2-45C3-A61C-F390166F9AE0}">
      <dgm:prSet/>
      <dgm:spPr/>
      <dgm:t>
        <a:bodyPr/>
        <a:lstStyle/>
        <a:p>
          <a:r>
            <a:rPr lang="en-US" dirty="0" smtClean="0"/>
            <a:t>Commercial Boarding of Horses - Conditional</a:t>
          </a:r>
          <a:endParaRPr lang="en-US" dirty="0"/>
        </a:p>
      </dgm:t>
    </dgm:pt>
    <dgm:pt modelId="{5010E017-CA87-4FBA-8ABE-B990EE7DA3D2}" type="parTrans" cxnId="{0B96D509-A486-4CBE-9620-17D43A573007}">
      <dgm:prSet/>
      <dgm:spPr/>
      <dgm:t>
        <a:bodyPr/>
        <a:lstStyle/>
        <a:p>
          <a:endParaRPr lang="en-US"/>
        </a:p>
      </dgm:t>
    </dgm:pt>
    <dgm:pt modelId="{8F02A4D2-32D4-4606-A1DE-54361606E36C}" type="sibTrans" cxnId="{0B96D509-A486-4CBE-9620-17D43A573007}">
      <dgm:prSet/>
      <dgm:spPr/>
      <dgm:t>
        <a:bodyPr/>
        <a:lstStyle/>
        <a:p>
          <a:endParaRPr lang="en-US"/>
        </a:p>
      </dgm:t>
    </dgm:pt>
    <dgm:pt modelId="{42587846-6879-406B-95E9-B95990B27FFC}">
      <dgm:prSet/>
      <dgm:spPr/>
      <dgm:t>
        <a:bodyPr/>
        <a:lstStyle/>
        <a:p>
          <a:r>
            <a:rPr lang="en-US" dirty="0" smtClean="0"/>
            <a:t>Aquaculture - Conditional</a:t>
          </a:r>
          <a:endParaRPr lang="en-US" dirty="0"/>
        </a:p>
      </dgm:t>
    </dgm:pt>
    <dgm:pt modelId="{5B079BB5-2785-4EAF-840F-D81F990508DA}" type="parTrans" cxnId="{96456E1E-E32C-4FF8-B0A4-FF12160B23E7}">
      <dgm:prSet/>
      <dgm:spPr/>
      <dgm:t>
        <a:bodyPr/>
        <a:lstStyle/>
        <a:p>
          <a:endParaRPr lang="en-US"/>
        </a:p>
      </dgm:t>
    </dgm:pt>
    <dgm:pt modelId="{A3B7FB83-FA63-43A0-A43F-AF6CFBE09507}" type="sibTrans" cxnId="{96456E1E-E32C-4FF8-B0A4-FF12160B23E7}">
      <dgm:prSet/>
      <dgm:spPr/>
      <dgm:t>
        <a:bodyPr/>
        <a:lstStyle/>
        <a:p>
          <a:endParaRPr lang="en-US"/>
        </a:p>
      </dgm:t>
    </dgm:pt>
    <dgm:pt modelId="{C2C878F9-BFC3-48C9-99F7-B39B51FA242B}" type="pres">
      <dgm:prSet presAssocID="{C4E274CD-D4EF-43E7-8D00-FFB9DD7E8FD6}" presName="Name0" presStyleCnt="0">
        <dgm:presLayoutVars>
          <dgm:chMax val="1"/>
          <dgm:chPref val="1"/>
          <dgm:dir/>
          <dgm:animOne val="branch"/>
          <dgm:animLvl val="lvl"/>
        </dgm:presLayoutVars>
      </dgm:prSet>
      <dgm:spPr/>
      <dgm:t>
        <a:bodyPr/>
        <a:lstStyle/>
        <a:p>
          <a:endParaRPr lang="en-US"/>
        </a:p>
      </dgm:t>
    </dgm:pt>
    <dgm:pt modelId="{8DDF1666-B4B0-4660-9E40-92FA92B1E714}" type="pres">
      <dgm:prSet presAssocID="{04657D27-3450-45D7-80DB-6EEA4962E838}" presName="singleCycle" presStyleCnt="0"/>
      <dgm:spPr/>
    </dgm:pt>
    <dgm:pt modelId="{9623C621-2B71-41FA-B83F-901E80ABC0EB}" type="pres">
      <dgm:prSet presAssocID="{04657D27-3450-45D7-80DB-6EEA4962E838}" presName="singleCenter" presStyleLbl="node1" presStyleIdx="0" presStyleCnt="8">
        <dgm:presLayoutVars>
          <dgm:chMax val="7"/>
          <dgm:chPref val="7"/>
        </dgm:presLayoutVars>
      </dgm:prSet>
      <dgm:spPr/>
      <dgm:t>
        <a:bodyPr/>
        <a:lstStyle/>
        <a:p>
          <a:endParaRPr lang="en-US"/>
        </a:p>
      </dgm:t>
    </dgm:pt>
    <dgm:pt modelId="{3CCD27D7-8575-4517-A02D-93E24769FDB7}" type="pres">
      <dgm:prSet presAssocID="{CC2A8477-DA61-4379-9DAE-FB0308E5062F}" presName="Name56" presStyleLbl="parChTrans1D2" presStyleIdx="0" presStyleCnt="7"/>
      <dgm:spPr/>
      <dgm:t>
        <a:bodyPr/>
        <a:lstStyle/>
        <a:p>
          <a:endParaRPr lang="en-US"/>
        </a:p>
      </dgm:t>
    </dgm:pt>
    <dgm:pt modelId="{CF7CAD4E-7D3D-4782-B385-0D68C248D89E}" type="pres">
      <dgm:prSet presAssocID="{BAA3092E-8DF0-4041-82BC-E5182B4078C8}" presName="text0" presStyleLbl="node1" presStyleIdx="1" presStyleCnt="8">
        <dgm:presLayoutVars>
          <dgm:bulletEnabled val="1"/>
        </dgm:presLayoutVars>
      </dgm:prSet>
      <dgm:spPr/>
      <dgm:t>
        <a:bodyPr/>
        <a:lstStyle/>
        <a:p>
          <a:endParaRPr lang="en-US"/>
        </a:p>
      </dgm:t>
    </dgm:pt>
    <dgm:pt modelId="{D4D11081-3E52-4C40-B1A8-15392CBFF779}" type="pres">
      <dgm:prSet presAssocID="{F2D28583-D274-4A57-9E06-01ABB03602A0}" presName="Name56" presStyleLbl="parChTrans1D2" presStyleIdx="1" presStyleCnt="7"/>
      <dgm:spPr/>
      <dgm:t>
        <a:bodyPr/>
        <a:lstStyle/>
        <a:p>
          <a:endParaRPr lang="en-US"/>
        </a:p>
      </dgm:t>
    </dgm:pt>
    <dgm:pt modelId="{0C3DCDB9-A0CD-4AA3-B2DB-769E3EC5C4C7}" type="pres">
      <dgm:prSet presAssocID="{934D0198-88E2-4EF8-86BA-8A7D698CD798}" presName="text0" presStyleLbl="node1" presStyleIdx="2" presStyleCnt="8">
        <dgm:presLayoutVars>
          <dgm:bulletEnabled val="1"/>
        </dgm:presLayoutVars>
      </dgm:prSet>
      <dgm:spPr/>
      <dgm:t>
        <a:bodyPr/>
        <a:lstStyle/>
        <a:p>
          <a:endParaRPr lang="en-US"/>
        </a:p>
      </dgm:t>
    </dgm:pt>
    <dgm:pt modelId="{D5B856D0-5731-4FD2-AC8F-11B799705B1D}" type="pres">
      <dgm:prSet presAssocID="{0F0D6697-F89E-4BE4-9BBA-02CD0EF875CF}" presName="Name56" presStyleLbl="parChTrans1D2" presStyleIdx="2" presStyleCnt="7"/>
      <dgm:spPr/>
      <dgm:t>
        <a:bodyPr/>
        <a:lstStyle/>
        <a:p>
          <a:endParaRPr lang="en-US"/>
        </a:p>
      </dgm:t>
    </dgm:pt>
    <dgm:pt modelId="{4A749E80-7993-4363-9854-34E574191119}" type="pres">
      <dgm:prSet presAssocID="{0F47E7DE-8283-42DB-9D6E-EC2FB9E8A229}" presName="text0" presStyleLbl="node1" presStyleIdx="3" presStyleCnt="8" custRadScaleRad="102274" custRadScaleInc="-38974">
        <dgm:presLayoutVars>
          <dgm:bulletEnabled val="1"/>
        </dgm:presLayoutVars>
      </dgm:prSet>
      <dgm:spPr/>
      <dgm:t>
        <a:bodyPr/>
        <a:lstStyle/>
        <a:p>
          <a:endParaRPr lang="en-US"/>
        </a:p>
      </dgm:t>
    </dgm:pt>
    <dgm:pt modelId="{678D5D52-99B6-4540-A5D0-AF2B7D0BC739}" type="pres">
      <dgm:prSet presAssocID="{AA4AFD19-BBF7-475C-8AD6-FCD79A2C98A1}" presName="Name56" presStyleLbl="parChTrans1D2" presStyleIdx="3" presStyleCnt="7"/>
      <dgm:spPr/>
      <dgm:t>
        <a:bodyPr/>
        <a:lstStyle/>
        <a:p>
          <a:endParaRPr lang="en-US"/>
        </a:p>
      </dgm:t>
    </dgm:pt>
    <dgm:pt modelId="{2E6BAF36-6B69-4432-B845-594107B558CB}" type="pres">
      <dgm:prSet presAssocID="{1D2C4372-CFB5-433C-8F21-4965B33C81A3}" presName="text0" presStyleLbl="node1" presStyleIdx="4" presStyleCnt="8" custRadScaleRad="95908" custRadScaleInc="-74764">
        <dgm:presLayoutVars>
          <dgm:bulletEnabled val="1"/>
        </dgm:presLayoutVars>
      </dgm:prSet>
      <dgm:spPr/>
      <dgm:t>
        <a:bodyPr/>
        <a:lstStyle/>
        <a:p>
          <a:endParaRPr lang="en-US"/>
        </a:p>
      </dgm:t>
    </dgm:pt>
    <dgm:pt modelId="{780818DB-7EDD-4593-8B8A-009E9EB88841}" type="pres">
      <dgm:prSet presAssocID="{1E2489E0-3F51-4E6B-AB77-978EB0C03022}" presName="Name56" presStyleLbl="parChTrans1D2" presStyleIdx="4" presStyleCnt="7"/>
      <dgm:spPr/>
      <dgm:t>
        <a:bodyPr/>
        <a:lstStyle/>
        <a:p>
          <a:endParaRPr lang="en-US"/>
        </a:p>
      </dgm:t>
    </dgm:pt>
    <dgm:pt modelId="{26313F99-80DB-4EF0-A5C1-2D070D4E7371}" type="pres">
      <dgm:prSet presAssocID="{E8A497C6-1B2E-47BB-84A2-2D63D983AF5F}" presName="text0" presStyleLbl="node1" presStyleIdx="5" presStyleCnt="8" custRadScaleRad="82575" custRadScaleInc="-100000">
        <dgm:presLayoutVars>
          <dgm:bulletEnabled val="1"/>
        </dgm:presLayoutVars>
      </dgm:prSet>
      <dgm:spPr/>
      <dgm:t>
        <a:bodyPr/>
        <a:lstStyle/>
        <a:p>
          <a:endParaRPr lang="en-US"/>
        </a:p>
      </dgm:t>
    </dgm:pt>
    <dgm:pt modelId="{B1C44F6F-3BE0-4D9F-A3BE-DCFB4D857259}" type="pres">
      <dgm:prSet presAssocID="{5010E017-CA87-4FBA-8ABE-B990EE7DA3D2}" presName="Name56" presStyleLbl="parChTrans1D2" presStyleIdx="5" presStyleCnt="7"/>
      <dgm:spPr/>
      <dgm:t>
        <a:bodyPr/>
        <a:lstStyle/>
        <a:p>
          <a:endParaRPr lang="en-US"/>
        </a:p>
      </dgm:t>
    </dgm:pt>
    <dgm:pt modelId="{A73D8598-FD9F-43CE-91DA-0E69950BDAA5}" type="pres">
      <dgm:prSet presAssocID="{0C5A6C9F-01F2-45C3-A61C-F390166F9AE0}" presName="text0" presStyleLbl="node1" presStyleIdx="6" presStyleCnt="8" custRadScaleRad="93355" custRadScaleInc="-138953">
        <dgm:presLayoutVars>
          <dgm:bulletEnabled val="1"/>
        </dgm:presLayoutVars>
      </dgm:prSet>
      <dgm:spPr/>
      <dgm:t>
        <a:bodyPr/>
        <a:lstStyle/>
        <a:p>
          <a:endParaRPr lang="en-US"/>
        </a:p>
      </dgm:t>
    </dgm:pt>
    <dgm:pt modelId="{8599EB05-F851-43B0-A2CB-8280156D4CA5}" type="pres">
      <dgm:prSet presAssocID="{5B079BB5-2785-4EAF-840F-D81F990508DA}" presName="Name56" presStyleLbl="parChTrans1D2" presStyleIdx="6" presStyleCnt="7"/>
      <dgm:spPr/>
      <dgm:t>
        <a:bodyPr/>
        <a:lstStyle/>
        <a:p>
          <a:endParaRPr lang="en-US"/>
        </a:p>
      </dgm:t>
    </dgm:pt>
    <dgm:pt modelId="{49AB0E4C-A67D-4374-971C-9002A2A3BA80}" type="pres">
      <dgm:prSet presAssocID="{42587846-6879-406B-95E9-B95990B27FFC}" presName="text0" presStyleLbl="node1" presStyleIdx="7" presStyleCnt="8" custRadScaleRad="97713" custRadScaleInc="31404">
        <dgm:presLayoutVars>
          <dgm:bulletEnabled val="1"/>
        </dgm:presLayoutVars>
      </dgm:prSet>
      <dgm:spPr/>
      <dgm:t>
        <a:bodyPr/>
        <a:lstStyle/>
        <a:p>
          <a:endParaRPr lang="en-US"/>
        </a:p>
      </dgm:t>
    </dgm:pt>
  </dgm:ptLst>
  <dgm:cxnLst>
    <dgm:cxn modelId="{8AF07933-3994-4782-BD89-C407FDD5AA1E}" type="presOf" srcId="{CC2A8477-DA61-4379-9DAE-FB0308E5062F}" destId="{3CCD27D7-8575-4517-A02D-93E24769FDB7}" srcOrd="0" destOrd="0" presId="urn:microsoft.com/office/officeart/2008/layout/RadialCluster"/>
    <dgm:cxn modelId="{3001EA86-E747-4315-9B81-C76C1C53A5B0}" type="presOf" srcId="{C4E274CD-D4EF-43E7-8D00-FFB9DD7E8FD6}" destId="{C2C878F9-BFC3-48C9-99F7-B39B51FA242B}" srcOrd="0" destOrd="0" presId="urn:microsoft.com/office/officeart/2008/layout/RadialCluster"/>
    <dgm:cxn modelId="{A04EB126-C91D-4334-9A66-40F8E4A8E81B}" srcId="{04657D27-3450-45D7-80DB-6EEA4962E838}" destId="{E8A497C6-1B2E-47BB-84A2-2D63D983AF5F}" srcOrd="4" destOrd="0" parTransId="{1E2489E0-3F51-4E6B-AB77-978EB0C03022}" sibTransId="{BCAA547D-17AD-45B9-BA9E-A3CD07BFA6D2}"/>
    <dgm:cxn modelId="{96456E1E-E32C-4FF8-B0A4-FF12160B23E7}" srcId="{04657D27-3450-45D7-80DB-6EEA4962E838}" destId="{42587846-6879-406B-95E9-B95990B27FFC}" srcOrd="6" destOrd="0" parTransId="{5B079BB5-2785-4EAF-840F-D81F990508DA}" sibTransId="{A3B7FB83-FA63-43A0-A43F-AF6CFBE09507}"/>
    <dgm:cxn modelId="{30D8E8C1-87AD-4C52-9241-A18430A85AD9}" type="presOf" srcId="{1D2C4372-CFB5-433C-8F21-4965B33C81A3}" destId="{2E6BAF36-6B69-4432-B845-594107B558CB}" srcOrd="0" destOrd="0" presId="urn:microsoft.com/office/officeart/2008/layout/RadialCluster"/>
    <dgm:cxn modelId="{743B73D9-6209-41A1-BE03-866DA5300A87}" type="presOf" srcId="{F2D28583-D274-4A57-9E06-01ABB03602A0}" destId="{D4D11081-3E52-4C40-B1A8-15392CBFF779}" srcOrd="0" destOrd="0" presId="urn:microsoft.com/office/officeart/2008/layout/RadialCluster"/>
    <dgm:cxn modelId="{5640E930-1F4D-45CF-8FBF-7924FD228FE9}" srcId="{04657D27-3450-45D7-80DB-6EEA4962E838}" destId="{934D0198-88E2-4EF8-86BA-8A7D698CD798}" srcOrd="1" destOrd="0" parTransId="{F2D28583-D274-4A57-9E06-01ABB03602A0}" sibTransId="{05182624-CD50-4FC7-84FC-F40E14CC4E38}"/>
    <dgm:cxn modelId="{7E5F4491-802F-4B66-9A87-756479CD6120}" type="presOf" srcId="{AA4AFD19-BBF7-475C-8AD6-FCD79A2C98A1}" destId="{678D5D52-99B6-4540-A5D0-AF2B7D0BC739}" srcOrd="0" destOrd="0" presId="urn:microsoft.com/office/officeart/2008/layout/RadialCluster"/>
    <dgm:cxn modelId="{217D91CB-8914-47D4-8DBB-340D18B07939}" type="presOf" srcId="{5B079BB5-2785-4EAF-840F-D81F990508DA}" destId="{8599EB05-F851-43B0-A2CB-8280156D4CA5}" srcOrd="0" destOrd="0" presId="urn:microsoft.com/office/officeart/2008/layout/RadialCluster"/>
    <dgm:cxn modelId="{0AADD486-AA20-4075-932F-9A60AB0E7776}" type="presOf" srcId="{0C5A6C9F-01F2-45C3-A61C-F390166F9AE0}" destId="{A73D8598-FD9F-43CE-91DA-0E69950BDAA5}" srcOrd="0" destOrd="0" presId="urn:microsoft.com/office/officeart/2008/layout/RadialCluster"/>
    <dgm:cxn modelId="{9DFE7C5D-ED59-4DC8-89FC-C8660D9BA6E7}" type="presOf" srcId="{5010E017-CA87-4FBA-8ABE-B990EE7DA3D2}" destId="{B1C44F6F-3BE0-4D9F-A3BE-DCFB4D857259}" srcOrd="0" destOrd="0" presId="urn:microsoft.com/office/officeart/2008/layout/RadialCluster"/>
    <dgm:cxn modelId="{97B54FB0-711D-410B-8451-5A1B74C26FF9}" type="presOf" srcId="{42587846-6879-406B-95E9-B95990B27FFC}" destId="{49AB0E4C-A67D-4374-971C-9002A2A3BA80}" srcOrd="0" destOrd="0" presId="urn:microsoft.com/office/officeart/2008/layout/RadialCluster"/>
    <dgm:cxn modelId="{8C6DE448-8CD2-441C-B32B-429DA96149EE}" type="presOf" srcId="{0F47E7DE-8283-42DB-9D6E-EC2FB9E8A229}" destId="{4A749E80-7993-4363-9854-34E574191119}" srcOrd="0" destOrd="0" presId="urn:microsoft.com/office/officeart/2008/layout/RadialCluster"/>
    <dgm:cxn modelId="{1C797948-F65B-489F-9AD5-0F584C3E4277}" srcId="{04657D27-3450-45D7-80DB-6EEA4962E838}" destId="{1D2C4372-CFB5-433C-8F21-4965B33C81A3}" srcOrd="3" destOrd="0" parTransId="{AA4AFD19-BBF7-475C-8AD6-FCD79A2C98A1}" sibTransId="{1773D002-5CD4-4589-A143-05ACDEEF72DD}"/>
    <dgm:cxn modelId="{8E699DD3-E4B3-4EB4-B6D4-B59DE48624AE}" type="presOf" srcId="{04657D27-3450-45D7-80DB-6EEA4962E838}" destId="{9623C621-2B71-41FA-B83F-901E80ABC0EB}" srcOrd="0" destOrd="0" presId="urn:microsoft.com/office/officeart/2008/layout/RadialCluster"/>
    <dgm:cxn modelId="{9292BED3-6D3F-46EB-9221-8787DF8ADBE0}" type="presOf" srcId="{E8A497C6-1B2E-47BB-84A2-2D63D983AF5F}" destId="{26313F99-80DB-4EF0-A5C1-2D070D4E7371}" srcOrd="0" destOrd="0" presId="urn:microsoft.com/office/officeart/2008/layout/RadialCluster"/>
    <dgm:cxn modelId="{17A7CAD9-AFC0-44CA-9975-8EEA77340628}" type="presOf" srcId="{934D0198-88E2-4EF8-86BA-8A7D698CD798}" destId="{0C3DCDB9-A0CD-4AA3-B2DB-769E3EC5C4C7}" srcOrd="0" destOrd="0" presId="urn:microsoft.com/office/officeart/2008/layout/RadialCluster"/>
    <dgm:cxn modelId="{839BCCE9-4A63-40F4-99F5-DA749C3FE128}" srcId="{04657D27-3450-45D7-80DB-6EEA4962E838}" destId="{0F47E7DE-8283-42DB-9D6E-EC2FB9E8A229}" srcOrd="2" destOrd="0" parTransId="{0F0D6697-F89E-4BE4-9BBA-02CD0EF875CF}" sibTransId="{1D49EC29-74BB-43C2-97C5-9BD23BC4B877}"/>
    <dgm:cxn modelId="{AF5B720C-53D3-420E-803E-45DC98EFEC05}" type="presOf" srcId="{0F0D6697-F89E-4BE4-9BBA-02CD0EF875CF}" destId="{D5B856D0-5731-4FD2-AC8F-11B799705B1D}" srcOrd="0" destOrd="0" presId="urn:microsoft.com/office/officeart/2008/layout/RadialCluster"/>
    <dgm:cxn modelId="{971D6BC4-F630-4660-AA38-ADBB176DD80F}" srcId="{04657D27-3450-45D7-80DB-6EEA4962E838}" destId="{BAA3092E-8DF0-4041-82BC-E5182B4078C8}" srcOrd="0" destOrd="0" parTransId="{CC2A8477-DA61-4379-9DAE-FB0308E5062F}" sibTransId="{B367F0D0-81DF-4A42-AA17-57BDE04BF162}"/>
    <dgm:cxn modelId="{48FD6593-465E-4CFF-A017-821860419964}" srcId="{C4E274CD-D4EF-43E7-8D00-FFB9DD7E8FD6}" destId="{04657D27-3450-45D7-80DB-6EEA4962E838}" srcOrd="0" destOrd="0" parTransId="{6B713A7D-F366-4D28-ACE1-F7C30818C7D9}" sibTransId="{FB982218-A436-48BC-B4B1-86C55F83BC95}"/>
    <dgm:cxn modelId="{0B96D509-A486-4CBE-9620-17D43A573007}" srcId="{04657D27-3450-45D7-80DB-6EEA4962E838}" destId="{0C5A6C9F-01F2-45C3-A61C-F390166F9AE0}" srcOrd="5" destOrd="0" parTransId="{5010E017-CA87-4FBA-8ABE-B990EE7DA3D2}" sibTransId="{8F02A4D2-32D4-4606-A1DE-54361606E36C}"/>
    <dgm:cxn modelId="{8FA9DA8B-2E93-4562-8879-007F1056E29C}" type="presOf" srcId="{1E2489E0-3F51-4E6B-AB77-978EB0C03022}" destId="{780818DB-7EDD-4593-8B8A-009E9EB88841}" srcOrd="0" destOrd="0" presId="urn:microsoft.com/office/officeart/2008/layout/RadialCluster"/>
    <dgm:cxn modelId="{1EE31292-A917-411E-9E05-7508124AA0EC}" type="presOf" srcId="{BAA3092E-8DF0-4041-82BC-E5182B4078C8}" destId="{CF7CAD4E-7D3D-4782-B385-0D68C248D89E}" srcOrd="0" destOrd="0" presId="urn:microsoft.com/office/officeart/2008/layout/RadialCluster"/>
    <dgm:cxn modelId="{6527D698-BFD5-4B7A-B15C-5775AB8D78CF}" type="presParOf" srcId="{C2C878F9-BFC3-48C9-99F7-B39B51FA242B}" destId="{8DDF1666-B4B0-4660-9E40-92FA92B1E714}" srcOrd="0" destOrd="0" presId="urn:microsoft.com/office/officeart/2008/layout/RadialCluster"/>
    <dgm:cxn modelId="{CCBA45DD-42A7-44C3-B464-09B55E5F319E}" type="presParOf" srcId="{8DDF1666-B4B0-4660-9E40-92FA92B1E714}" destId="{9623C621-2B71-41FA-B83F-901E80ABC0EB}" srcOrd="0" destOrd="0" presId="urn:microsoft.com/office/officeart/2008/layout/RadialCluster"/>
    <dgm:cxn modelId="{3C20BA5F-75BE-44B8-83C6-7B4E2DF34C00}" type="presParOf" srcId="{8DDF1666-B4B0-4660-9E40-92FA92B1E714}" destId="{3CCD27D7-8575-4517-A02D-93E24769FDB7}" srcOrd="1" destOrd="0" presId="urn:microsoft.com/office/officeart/2008/layout/RadialCluster"/>
    <dgm:cxn modelId="{9B121F47-0D35-410E-8B99-1BE16B0D98BB}" type="presParOf" srcId="{8DDF1666-B4B0-4660-9E40-92FA92B1E714}" destId="{CF7CAD4E-7D3D-4782-B385-0D68C248D89E}" srcOrd="2" destOrd="0" presId="urn:microsoft.com/office/officeart/2008/layout/RadialCluster"/>
    <dgm:cxn modelId="{E35854DB-25E8-4838-95CC-BEE67DE3AB3C}" type="presParOf" srcId="{8DDF1666-B4B0-4660-9E40-92FA92B1E714}" destId="{D4D11081-3E52-4C40-B1A8-15392CBFF779}" srcOrd="3" destOrd="0" presId="urn:microsoft.com/office/officeart/2008/layout/RadialCluster"/>
    <dgm:cxn modelId="{8C2A28F7-7A4B-4712-B515-B341E9AB39B1}" type="presParOf" srcId="{8DDF1666-B4B0-4660-9E40-92FA92B1E714}" destId="{0C3DCDB9-A0CD-4AA3-B2DB-769E3EC5C4C7}" srcOrd="4" destOrd="0" presId="urn:microsoft.com/office/officeart/2008/layout/RadialCluster"/>
    <dgm:cxn modelId="{6032985A-9B75-460C-AF53-C43A500E4287}" type="presParOf" srcId="{8DDF1666-B4B0-4660-9E40-92FA92B1E714}" destId="{D5B856D0-5731-4FD2-AC8F-11B799705B1D}" srcOrd="5" destOrd="0" presId="urn:microsoft.com/office/officeart/2008/layout/RadialCluster"/>
    <dgm:cxn modelId="{7FA68EE5-0C05-4660-A5BD-4C05376C4EC4}" type="presParOf" srcId="{8DDF1666-B4B0-4660-9E40-92FA92B1E714}" destId="{4A749E80-7993-4363-9854-34E574191119}" srcOrd="6" destOrd="0" presId="urn:microsoft.com/office/officeart/2008/layout/RadialCluster"/>
    <dgm:cxn modelId="{A9639BCB-D2C8-4913-A5CF-98CE72FEECAE}" type="presParOf" srcId="{8DDF1666-B4B0-4660-9E40-92FA92B1E714}" destId="{678D5D52-99B6-4540-A5D0-AF2B7D0BC739}" srcOrd="7" destOrd="0" presId="urn:microsoft.com/office/officeart/2008/layout/RadialCluster"/>
    <dgm:cxn modelId="{3B4187F0-EF5F-4799-9177-855372E0A307}" type="presParOf" srcId="{8DDF1666-B4B0-4660-9E40-92FA92B1E714}" destId="{2E6BAF36-6B69-4432-B845-594107B558CB}" srcOrd="8" destOrd="0" presId="urn:microsoft.com/office/officeart/2008/layout/RadialCluster"/>
    <dgm:cxn modelId="{63E0C83D-57D9-4335-9806-4E87A2547E55}" type="presParOf" srcId="{8DDF1666-B4B0-4660-9E40-92FA92B1E714}" destId="{780818DB-7EDD-4593-8B8A-009E9EB88841}" srcOrd="9" destOrd="0" presId="urn:microsoft.com/office/officeart/2008/layout/RadialCluster"/>
    <dgm:cxn modelId="{B8DD5223-4217-44E5-A923-D763B1919047}" type="presParOf" srcId="{8DDF1666-B4B0-4660-9E40-92FA92B1E714}" destId="{26313F99-80DB-4EF0-A5C1-2D070D4E7371}" srcOrd="10" destOrd="0" presId="urn:microsoft.com/office/officeart/2008/layout/RadialCluster"/>
    <dgm:cxn modelId="{03D1A024-DE3C-4C4C-9CC5-1824A9AAF53A}" type="presParOf" srcId="{8DDF1666-B4B0-4660-9E40-92FA92B1E714}" destId="{B1C44F6F-3BE0-4D9F-A3BE-DCFB4D857259}" srcOrd="11" destOrd="0" presId="urn:microsoft.com/office/officeart/2008/layout/RadialCluster"/>
    <dgm:cxn modelId="{74BBB622-11EC-405A-8C36-BE39A5D48783}" type="presParOf" srcId="{8DDF1666-B4B0-4660-9E40-92FA92B1E714}" destId="{A73D8598-FD9F-43CE-91DA-0E69950BDAA5}" srcOrd="12" destOrd="0" presId="urn:microsoft.com/office/officeart/2008/layout/RadialCluster"/>
    <dgm:cxn modelId="{E596E535-452E-4297-95A7-56CC1125BB9B}" type="presParOf" srcId="{8DDF1666-B4B0-4660-9E40-92FA92B1E714}" destId="{8599EB05-F851-43B0-A2CB-8280156D4CA5}" srcOrd="13" destOrd="0" presId="urn:microsoft.com/office/officeart/2008/layout/RadialCluster"/>
    <dgm:cxn modelId="{E0DED925-3CAA-4652-BF55-CCA0987F7558}" type="presParOf" srcId="{8DDF1666-B4B0-4660-9E40-92FA92B1E714}" destId="{49AB0E4C-A67D-4374-971C-9002A2A3BA80}"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1680E4-198F-4288-9405-EA02C536A44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438DA2A-8330-4F7A-8417-18B03A53B7C0}">
      <dgm:prSet phldrT="[Text]"/>
      <dgm:spPr/>
      <dgm:t>
        <a:bodyPr/>
        <a:lstStyle/>
        <a:p>
          <a:r>
            <a:rPr lang="en-US" dirty="0" smtClean="0"/>
            <a:t>Property has &gt;10 acres pasture for Grazing Horses and/or other Defined Ag Products</a:t>
          </a:r>
          <a:endParaRPr lang="en-US" dirty="0"/>
        </a:p>
      </dgm:t>
    </dgm:pt>
    <dgm:pt modelId="{46470A4C-536B-4C17-A342-4D1469BB0DC8}" type="parTrans" cxnId="{CA134C77-82EA-4373-87D6-EE7A399E9371}">
      <dgm:prSet/>
      <dgm:spPr/>
      <dgm:t>
        <a:bodyPr/>
        <a:lstStyle/>
        <a:p>
          <a:endParaRPr lang="en-US"/>
        </a:p>
      </dgm:t>
    </dgm:pt>
    <dgm:pt modelId="{5FF7257E-7BEA-46F5-9573-29945743A3E3}" type="sibTrans" cxnId="{CA134C77-82EA-4373-87D6-EE7A399E9371}">
      <dgm:prSet/>
      <dgm:spPr/>
      <dgm:t>
        <a:bodyPr/>
        <a:lstStyle/>
        <a:p>
          <a:endParaRPr lang="en-US"/>
        </a:p>
      </dgm:t>
    </dgm:pt>
    <dgm:pt modelId="{F394ABB6-349D-462C-A7C1-C016C921A47D}">
      <dgm:prSet phldrT="[Text]"/>
      <dgm:spPr/>
      <dgm:t>
        <a:bodyPr/>
        <a:lstStyle/>
        <a:p>
          <a:r>
            <a:rPr lang="en-US" dirty="0" smtClean="0"/>
            <a:t>Commercial Boarding of Horses</a:t>
          </a:r>
          <a:endParaRPr lang="en-US" dirty="0"/>
        </a:p>
      </dgm:t>
    </dgm:pt>
    <dgm:pt modelId="{1DD7D13E-A504-43D6-A0B6-03666F1DBE1D}" type="parTrans" cxnId="{E710F4FC-2A17-429A-B70A-34EEE20583AC}">
      <dgm:prSet/>
      <dgm:spPr/>
      <dgm:t>
        <a:bodyPr/>
        <a:lstStyle/>
        <a:p>
          <a:endParaRPr lang="en-US"/>
        </a:p>
      </dgm:t>
    </dgm:pt>
    <dgm:pt modelId="{78C788ED-00C7-4408-81CA-B62BA57072EA}" type="sibTrans" cxnId="{E710F4FC-2A17-429A-B70A-34EEE20583AC}">
      <dgm:prSet/>
      <dgm:spPr/>
      <dgm:t>
        <a:bodyPr/>
        <a:lstStyle/>
        <a:p>
          <a:endParaRPr lang="en-US"/>
        </a:p>
      </dgm:t>
    </dgm:pt>
    <dgm:pt modelId="{D97FB37F-B071-4521-87F4-68FB8E3458BD}">
      <dgm:prSet phldrT="[Text]"/>
      <dgm:spPr/>
      <dgm:t>
        <a:bodyPr/>
        <a:lstStyle/>
        <a:p>
          <a:r>
            <a:rPr lang="en-US" dirty="0" smtClean="0"/>
            <a:t>May include Horse Training and riding Instruction</a:t>
          </a:r>
          <a:endParaRPr lang="en-US" dirty="0"/>
        </a:p>
      </dgm:t>
    </dgm:pt>
    <dgm:pt modelId="{82B67AF5-F54D-4995-B775-51B4CBBE8056}" type="parTrans" cxnId="{DA320CBE-7A68-43C9-8869-AC1376E0917D}">
      <dgm:prSet/>
      <dgm:spPr/>
      <dgm:t>
        <a:bodyPr/>
        <a:lstStyle/>
        <a:p>
          <a:endParaRPr lang="en-US"/>
        </a:p>
      </dgm:t>
    </dgm:pt>
    <dgm:pt modelId="{A6E07676-4D04-4C2A-9E60-D77F838CA717}" type="sibTrans" cxnId="{DA320CBE-7A68-43C9-8869-AC1376E0917D}">
      <dgm:prSet/>
      <dgm:spPr/>
      <dgm:t>
        <a:bodyPr/>
        <a:lstStyle/>
        <a:p>
          <a:endParaRPr lang="en-US"/>
        </a:p>
      </dgm:t>
    </dgm:pt>
    <dgm:pt modelId="{9127ED29-1639-4D3D-A32C-A23F42963AF9}">
      <dgm:prSet phldrT="[Text]"/>
      <dgm:spPr/>
      <dgm:t>
        <a:bodyPr/>
        <a:lstStyle/>
        <a:p>
          <a:r>
            <a:rPr lang="en-US" dirty="0" smtClean="0"/>
            <a:t>When Provided to those individuals who are boarding their horses onsite</a:t>
          </a:r>
          <a:endParaRPr lang="en-US" dirty="0"/>
        </a:p>
      </dgm:t>
    </dgm:pt>
    <dgm:pt modelId="{36404F86-9C58-44FE-89AA-40572E1E0163}" type="parTrans" cxnId="{B8C86E3D-49BF-41A8-B227-0A686B9F1B31}">
      <dgm:prSet/>
      <dgm:spPr/>
      <dgm:t>
        <a:bodyPr/>
        <a:lstStyle/>
        <a:p>
          <a:endParaRPr lang="en-US"/>
        </a:p>
      </dgm:t>
    </dgm:pt>
    <dgm:pt modelId="{EA9E0259-DA24-4DB2-8A76-98159E2910C1}" type="sibTrans" cxnId="{B8C86E3D-49BF-41A8-B227-0A686B9F1B31}">
      <dgm:prSet/>
      <dgm:spPr/>
      <dgm:t>
        <a:bodyPr/>
        <a:lstStyle/>
        <a:p>
          <a:endParaRPr lang="en-US"/>
        </a:p>
      </dgm:t>
    </dgm:pt>
    <dgm:pt modelId="{F1AE5DBE-82A0-43E0-8452-6D6B84BA3113}">
      <dgm:prSet phldrT="[Text]"/>
      <dgm:spPr/>
      <dgm:t>
        <a:bodyPr/>
        <a:lstStyle/>
        <a:p>
          <a:r>
            <a:rPr lang="en-US" dirty="0" smtClean="0"/>
            <a:t>Agricultural</a:t>
          </a:r>
          <a:endParaRPr lang="en-US" dirty="0"/>
        </a:p>
      </dgm:t>
    </dgm:pt>
    <dgm:pt modelId="{9045943A-B5DD-482A-BE1B-0D473025D832}" type="sibTrans" cxnId="{2D9B0B88-36CE-4F63-80D2-6B0290873E83}">
      <dgm:prSet/>
      <dgm:spPr/>
      <dgm:t>
        <a:bodyPr/>
        <a:lstStyle/>
        <a:p>
          <a:endParaRPr lang="en-US"/>
        </a:p>
      </dgm:t>
    </dgm:pt>
    <dgm:pt modelId="{8C920040-C893-4906-9415-A1DD86F22A86}" type="parTrans" cxnId="{2D9B0B88-36CE-4F63-80D2-6B0290873E83}">
      <dgm:prSet/>
      <dgm:spPr/>
      <dgm:t>
        <a:bodyPr/>
        <a:lstStyle/>
        <a:p>
          <a:endParaRPr lang="en-US"/>
        </a:p>
      </dgm:t>
    </dgm:pt>
    <dgm:pt modelId="{FB16E743-7DE9-4C79-95CC-30D247E68CA0}" type="pres">
      <dgm:prSet presAssocID="{931680E4-198F-4288-9405-EA02C536A44F}" presName="cycle" presStyleCnt="0">
        <dgm:presLayoutVars>
          <dgm:dir/>
          <dgm:resizeHandles val="exact"/>
        </dgm:presLayoutVars>
      </dgm:prSet>
      <dgm:spPr/>
      <dgm:t>
        <a:bodyPr/>
        <a:lstStyle/>
        <a:p>
          <a:endParaRPr lang="en-US"/>
        </a:p>
      </dgm:t>
    </dgm:pt>
    <dgm:pt modelId="{64EE24BE-3B2C-4D95-9E90-6A97A2B158DC}" type="pres">
      <dgm:prSet presAssocID="{9438DA2A-8330-4F7A-8417-18B03A53B7C0}" presName="node" presStyleLbl="node1" presStyleIdx="0" presStyleCnt="5" custScaleX="112223" custScaleY="134655">
        <dgm:presLayoutVars>
          <dgm:bulletEnabled val="1"/>
        </dgm:presLayoutVars>
      </dgm:prSet>
      <dgm:spPr/>
      <dgm:t>
        <a:bodyPr/>
        <a:lstStyle/>
        <a:p>
          <a:endParaRPr lang="en-US"/>
        </a:p>
      </dgm:t>
    </dgm:pt>
    <dgm:pt modelId="{4B62AD8A-22EC-4827-99C4-829ECA9E74B1}" type="pres">
      <dgm:prSet presAssocID="{9438DA2A-8330-4F7A-8417-18B03A53B7C0}" presName="spNode" presStyleCnt="0"/>
      <dgm:spPr/>
    </dgm:pt>
    <dgm:pt modelId="{5E1C3E71-2C64-4250-AF83-0CB9EAE29529}" type="pres">
      <dgm:prSet presAssocID="{5FF7257E-7BEA-46F5-9573-29945743A3E3}" presName="sibTrans" presStyleLbl="sibTrans1D1" presStyleIdx="0" presStyleCnt="5"/>
      <dgm:spPr/>
      <dgm:t>
        <a:bodyPr/>
        <a:lstStyle/>
        <a:p>
          <a:endParaRPr lang="en-US"/>
        </a:p>
      </dgm:t>
    </dgm:pt>
    <dgm:pt modelId="{D326DD58-4CEA-4513-BB9E-A0878B7601BA}" type="pres">
      <dgm:prSet presAssocID="{F394ABB6-349D-462C-A7C1-C016C921A47D}" presName="node" presStyleLbl="node1" presStyleIdx="1" presStyleCnt="5">
        <dgm:presLayoutVars>
          <dgm:bulletEnabled val="1"/>
        </dgm:presLayoutVars>
      </dgm:prSet>
      <dgm:spPr/>
      <dgm:t>
        <a:bodyPr/>
        <a:lstStyle/>
        <a:p>
          <a:endParaRPr lang="en-US"/>
        </a:p>
      </dgm:t>
    </dgm:pt>
    <dgm:pt modelId="{C5E92881-C147-4C96-B39E-60A3ABCE8208}" type="pres">
      <dgm:prSet presAssocID="{F394ABB6-349D-462C-A7C1-C016C921A47D}" presName="spNode" presStyleCnt="0"/>
      <dgm:spPr/>
    </dgm:pt>
    <dgm:pt modelId="{DF838903-6663-4D96-A4E5-F4147E1B91F7}" type="pres">
      <dgm:prSet presAssocID="{78C788ED-00C7-4408-81CA-B62BA57072EA}" presName="sibTrans" presStyleLbl="sibTrans1D1" presStyleIdx="1" presStyleCnt="5"/>
      <dgm:spPr/>
      <dgm:t>
        <a:bodyPr/>
        <a:lstStyle/>
        <a:p>
          <a:endParaRPr lang="en-US"/>
        </a:p>
      </dgm:t>
    </dgm:pt>
    <dgm:pt modelId="{B0CD8C07-B179-4905-9A36-CAD417067EFD}" type="pres">
      <dgm:prSet presAssocID="{D97FB37F-B071-4521-87F4-68FB8E3458BD}" presName="node" presStyleLbl="node1" presStyleIdx="2" presStyleCnt="5">
        <dgm:presLayoutVars>
          <dgm:bulletEnabled val="1"/>
        </dgm:presLayoutVars>
      </dgm:prSet>
      <dgm:spPr/>
      <dgm:t>
        <a:bodyPr/>
        <a:lstStyle/>
        <a:p>
          <a:endParaRPr lang="en-US"/>
        </a:p>
      </dgm:t>
    </dgm:pt>
    <dgm:pt modelId="{77CE7AA3-19A3-4C03-B548-5136A853D68F}" type="pres">
      <dgm:prSet presAssocID="{D97FB37F-B071-4521-87F4-68FB8E3458BD}" presName="spNode" presStyleCnt="0"/>
      <dgm:spPr/>
    </dgm:pt>
    <dgm:pt modelId="{A0ECE7A0-4DF0-4EBC-8182-231AEB9BFF29}" type="pres">
      <dgm:prSet presAssocID="{A6E07676-4D04-4C2A-9E60-D77F838CA717}" presName="sibTrans" presStyleLbl="sibTrans1D1" presStyleIdx="2" presStyleCnt="5"/>
      <dgm:spPr/>
      <dgm:t>
        <a:bodyPr/>
        <a:lstStyle/>
        <a:p>
          <a:endParaRPr lang="en-US"/>
        </a:p>
      </dgm:t>
    </dgm:pt>
    <dgm:pt modelId="{D6EC77D5-97F2-4A5F-8B8F-902B20CCE5F2}" type="pres">
      <dgm:prSet presAssocID="{9127ED29-1639-4D3D-A32C-A23F42963AF9}" presName="node" presStyleLbl="node1" presStyleIdx="3" presStyleCnt="5">
        <dgm:presLayoutVars>
          <dgm:bulletEnabled val="1"/>
        </dgm:presLayoutVars>
      </dgm:prSet>
      <dgm:spPr/>
      <dgm:t>
        <a:bodyPr/>
        <a:lstStyle/>
        <a:p>
          <a:endParaRPr lang="en-US"/>
        </a:p>
      </dgm:t>
    </dgm:pt>
    <dgm:pt modelId="{FA0E7DB4-E147-4600-8A6B-02354A3A6E6A}" type="pres">
      <dgm:prSet presAssocID="{9127ED29-1639-4D3D-A32C-A23F42963AF9}" presName="spNode" presStyleCnt="0"/>
      <dgm:spPr/>
    </dgm:pt>
    <dgm:pt modelId="{67AE9384-CFA0-49A2-B663-5E34345CC323}" type="pres">
      <dgm:prSet presAssocID="{EA9E0259-DA24-4DB2-8A76-98159E2910C1}" presName="sibTrans" presStyleLbl="sibTrans1D1" presStyleIdx="3" presStyleCnt="5"/>
      <dgm:spPr/>
      <dgm:t>
        <a:bodyPr/>
        <a:lstStyle/>
        <a:p>
          <a:endParaRPr lang="en-US"/>
        </a:p>
      </dgm:t>
    </dgm:pt>
    <dgm:pt modelId="{1F7C6560-9A56-47CB-AA43-327DFFF34D60}" type="pres">
      <dgm:prSet presAssocID="{F1AE5DBE-82A0-43E0-8452-6D6B84BA3113}" presName="node" presStyleLbl="node1" presStyleIdx="4" presStyleCnt="5" custScaleX="97338" custScaleY="108010">
        <dgm:presLayoutVars>
          <dgm:bulletEnabled val="1"/>
        </dgm:presLayoutVars>
      </dgm:prSet>
      <dgm:spPr/>
      <dgm:t>
        <a:bodyPr/>
        <a:lstStyle/>
        <a:p>
          <a:endParaRPr lang="en-US"/>
        </a:p>
      </dgm:t>
    </dgm:pt>
    <dgm:pt modelId="{6454995C-203F-468B-BDF0-04D1E51EB81D}" type="pres">
      <dgm:prSet presAssocID="{F1AE5DBE-82A0-43E0-8452-6D6B84BA3113}" presName="spNode" presStyleCnt="0"/>
      <dgm:spPr/>
    </dgm:pt>
    <dgm:pt modelId="{925BDFF3-9D78-4EBE-A395-70138C628926}" type="pres">
      <dgm:prSet presAssocID="{9045943A-B5DD-482A-BE1B-0D473025D832}" presName="sibTrans" presStyleLbl="sibTrans1D1" presStyleIdx="4" presStyleCnt="5"/>
      <dgm:spPr/>
      <dgm:t>
        <a:bodyPr/>
        <a:lstStyle/>
        <a:p>
          <a:endParaRPr lang="en-US"/>
        </a:p>
      </dgm:t>
    </dgm:pt>
  </dgm:ptLst>
  <dgm:cxnLst>
    <dgm:cxn modelId="{218ABC2D-002C-45D7-B3EF-4193D65FAF33}" type="presOf" srcId="{F394ABB6-349D-462C-A7C1-C016C921A47D}" destId="{D326DD58-4CEA-4513-BB9E-A0878B7601BA}" srcOrd="0" destOrd="0" presId="urn:microsoft.com/office/officeart/2005/8/layout/cycle5"/>
    <dgm:cxn modelId="{E710F4FC-2A17-429A-B70A-34EEE20583AC}" srcId="{931680E4-198F-4288-9405-EA02C536A44F}" destId="{F394ABB6-349D-462C-A7C1-C016C921A47D}" srcOrd="1" destOrd="0" parTransId="{1DD7D13E-A504-43D6-A0B6-03666F1DBE1D}" sibTransId="{78C788ED-00C7-4408-81CA-B62BA57072EA}"/>
    <dgm:cxn modelId="{49722C31-193F-427D-A42D-D114AB1BD933}" type="presOf" srcId="{931680E4-198F-4288-9405-EA02C536A44F}" destId="{FB16E743-7DE9-4C79-95CC-30D247E68CA0}" srcOrd="0" destOrd="0" presId="urn:microsoft.com/office/officeart/2005/8/layout/cycle5"/>
    <dgm:cxn modelId="{AB8357FB-9904-48B2-980C-FF337E2ECE95}" type="presOf" srcId="{5FF7257E-7BEA-46F5-9573-29945743A3E3}" destId="{5E1C3E71-2C64-4250-AF83-0CB9EAE29529}" srcOrd="0" destOrd="0" presId="urn:microsoft.com/office/officeart/2005/8/layout/cycle5"/>
    <dgm:cxn modelId="{19F70761-C910-440A-98A9-CA071BF94CB2}" type="presOf" srcId="{9127ED29-1639-4D3D-A32C-A23F42963AF9}" destId="{D6EC77D5-97F2-4A5F-8B8F-902B20CCE5F2}" srcOrd="0" destOrd="0" presId="urn:microsoft.com/office/officeart/2005/8/layout/cycle5"/>
    <dgm:cxn modelId="{A1B4D264-F47B-49A3-B533-41B7FA94D168}" type="presOf" srcId="{A6E07676-4D04-4C2A-9E60-D77F838CA717}" destId="{A0ECE7A0-4DF0-4EBC-8182-231AEB9BFF29}" srcOrd="0" destOrd="0" presId="urn:microsoft.com/office/officeart/2005/8/layout/cycle5"/>
    <dgm:cxn modelId="{CA134C77-82EA-4373-87D6-EE7A399E9371}" srcId="{931680E4-198F-4288-9405-EA02C536A44F}" destId="{9438DA2A-8330-4F7A-8417-18B03A53B7C0}" srcOrd="0" destOrd="0" parTransId="{46470A4C-536B-4C17-A342-4D1469BB0DC8}" sibTransId="{5FF7257E-7BEA-46F5-9573-29945743A3E3}"/>
    <dgm:cxn modelId="{BDC7BAA5-0B03-4DAD-BD84-19C16494445C}" type="presOf" srcId="{D97FB37F-B071-4521-87F4-68FB8E3458BD}" destId="{B0CD8C07-B179-4905-9A36-CAD417067EFD}" srcOrd="0" destOrd="0" presId="urn:microsoft.com/office/officeart/2005/8/layout/cycle5"/>
    <dgm:cxn modelId="{147D4A03-DEEA-48A3-AC03-77A775C6AC31}" type="presOf" srcId="{9438DA2A-8330-4F7A-8417-18B03A53B7C0}" destId="{64EE24BE-3B2C-4D95-9E90-6A97A2B158DC}" srcOrd="0" destOrd="0" presId="urn:microsoft.com/office/officeart/2005/8/layout/cycle5"/>
    <dgm:cxn modelId="{02DF57B8-E116-46FB-9324-A57C3F20D89A}" type="presOf" srcId="{EA9E0259-DA24-4DB2-8A76-98159E2910C1}" destId="{67AE9384-CFA0-49A2-B663-5E34345CC323}" srcOrd="0" destOrd="0" presId="urn:microsoft.com/office/officeart/2005/8/layout/cycle5"/>
    <dgm:cxn modelId="{B8C86E3D-49BF-41A8-B227-0A686B9F1B31}" srcId="{931680E4-198F-4288-9405-EA02C536A44F}" destId="{9127ED29-1639-4D3D-A32C-A23F42963AF9}" srcOrd="3" destOrd="0" parTransId="{36404F86-9C58-44FE-89AA-40572E1E0163}" sibTransId="{EA9E0259-DA24-4DB2-8A76-98159E2910C1}"/>
    <dgm:cxn modelId="{E069CA00-C621-4E02-A5BC-B31D0EF61956}" type="presOf" srcId="{9045943A-B5DD-482A-BE1B-0D473025D832}" destId="{925BDFF3-9D78-4EBE-A395-70138C628926}" srcOrd="0" destOrd="0" presId="urn:microsoft.com/office/officeart/2005/8/layout/cycle5"/>
    <dgm:cxn modelId="{2D9B0B88-36CE-4F63-80D2-6B0290873E83}" srcId="{931680E4-198F-4288-9405-EA02C536A44F}" destId="{F1AE5DBE-82A0-43E0-8452-6D6B84BA3113}" srcOrd="4" destOrd="0" parTransId="{8C920040-C893-4906-9415-A1DD86F22A86}" sibTransId="{9045943A-B5DD-482A-BE1B-0D473025D832}"/>
    <dgm:cxn modelId="{4AC56C0F-5FA6-4071-81A7-AC89FB079F54}" type="presOf" srcId="{F1AE5DBE-82A0-43E0-8452-6D6B84BA3113}" destId="{1F7C6560-9A56-47CB-AA43-327DFFF34D60}" srcOrd="0" destOrd="0" presId="urn:microsoft.com/office/officeart/2005/8/layout/cycle5"/>
    <dgm:cxn modelId="{27BC2ECE-1D5B-4FB2-BE17-5FB953228C66}" type="presOf" srcId="{78C788ED-00C7-4408-81CA-B62BA57072EA}" destId="{DF838903-6663-4D96-A4E5-F4147E1B91F7}" srcOrd="0" destOrd="0" presId="urn:microsoft.com/office/officeart/2005/8/layout/cycle5"/>
    <dgm:cxn modelId="{DA320CBE-7A68-43C9-8869-AC1376E0917D}" srcId="{931680E4-198F-4288-9405-EA02C536A44F}" destId="{D97FB37F-B071-4521-87F4-68FB8E3458BD}" srcOrd="2" destOrd="0" parTransId="{82B67AF5-F54D-4995-B775-51B4CBBE8056}" sibTransId="{A6E07676-4D04-4C2A-9E60-D77F838CA717}"/>
    <dgm:cxn modelId="{56EA1E13-E166-41E0-AD6A-A9C1D59D21A8}" type="presParOf" srcId="{FB16E743-7DE9-4C79-95CC-30D247E68CA0}" destId="{64EE24BE-3B2C-4D95-9E90-6A97A2B158DC}" srcOrd="0" destOrd="0" presId="urn:microsoft.com/office/officeart/2005/8/layout/cycle5"/>
    <dgm:cxn modelId="{E4A66DE2-54F7-4190-95F5-41626DB54970}" type="presParOf" srcId="{FB16E743-7DE9-4C79-95CC-30D247E68CA0}" destId="{4B62AD8A-22EC-4827-99C4-829ECA9E74B1}" srcOrd="1" destOrd="0" presId="urn:microsoft.com/office/officeart/2005/8/layout/cycle5"/>
    <dgm:cxn modelId="{635AE62B-9548-40E5-95E0-BB28A236A296}" type="presParOf" srcId="{FB16E743-7DE9-4C79-95CC-30D247E68CA0}" destId="{5E1C3E71-2C64-4250-AF83-0CB9EAE29529}" srcOrd="2" destOrd="0" presId="urn:microsoft.com/office/officeart/2005/8/layout/cycle5"/>
    <dgm:cxn modelId="{97D48EE8-584C-4184-B414-D8FA7FB98C6A}" type="presParOf" srcId="{FB16E743-7DE9-4C79-95CC-30D247E68CA0}" destId="{D326DD58-4CEA-4513-BB9E-A0878B7601BA}" srcOrd="3" destOrd="0" presId="urn:microsoft.com/office/officeart/2005/8/layout/cycle5"/>
    <dgm:cxn modelId="{2BA48578-7604-4218-A8EF-24D17F496376}" type="presParOf" srcId="{FB16E743-7DE9-4C79-95CC-30D247E68CA0}" destId="{C5E92881-C147-4C96-B39E-60A3ABCE8208}" srcOrd="4" destOrd="0" presId="urn:microsoft.com/office/officeart/2005/8/layout/cycle5"/>
    <dgm:cxn modelId="{14198FFE-897D-43D9-8D1F-1C50D4C3B8B7}" type="presParOf" srcId="{FB16E743-7DE9-4C79-95CC-30D247E68CA0}" destId="{DF838903-6663-4D96-A4E5-F4147E1B91F7}" srcOrd="5" destOrd="0" presId="urn:microsoft.com/office/officeart/2005/8/layout/cycle5"/>
    <dgm:cxn modelId="{177DB21A-EC6F-4D74-8CE8-929292AED835}" type="presParOf" srcId="{FB16E743-7DE9-4C79-95CC-30D247E68CA0}" destId="{B0CD8C07-B179-4905-9A36-CAD417067EFD}" srcOrd="6" destOrd="0" presId="urn:microsoft.com/office/officeart/2005/8/layout/cycle5"/>
    <dgm:cxn modelId="{BA5F2AD9-4CBA-4811-9940-0FA3DF6469CD}" type="presParOf" srcId="{FB16E743-7DE9-4C79-95CC-30D247E68CA0}" destId="{77CE7AA3-19A3-4C03-B548-5136A853D68F}" srcOrd="7" destOrd="0" presId="urn:microsoft.com/office/officeart/2005/8/layout/cycle5"/>
    <dgm:cxn modelId="{5B3643B8-8442-48FC-8B97-0B8BB4461698}" type="presParOf" srcId="{FB16E743-7DE9-4C79-95CC-30D247E68CA0}" destId="{A0ECE7A0-4DF0-4EBC-8182-231AEB9BFF29}" srcOrd="8" destOrd="0" presId="urn:microsoft.com/office/officeart/2005/8/layout/cycle5"/>
    <dgm:cxn modelId="{35C97218-75B2-49CA-BE8D-0A5428CD1A2C}" type="presParOf" srcId="{FB16E743-7DE9-4C79-95CC-30D247E68CA0}" destId="{D6EC77D5-97F2-4A5F-8B8F-902B20CCE5F2}" srcOrd="9" destOrd="0" presId="urn:microsoft.com/office/officeart/2005/8/layout/cycle5"/>
    <dgm:cxn modelId="{BC2DFE4E-9EF1-45EF-AE63-B92E4D8A43DC}" type="presParOf" srcId="{FB16E743-7DE9-4C79-95CC-30D247E68CA0}" destId="{FA0E7DB4-E147-4600-8A6B-02354A3A6E6A}" srcOrd="10" destOrd="0" presId="urn:microsoft.com/office/officeart/2005/8/layout/cycle5"/>
    <dgm:cxn modelId="{AF0AE3FB-792D-420B-ABC8-79AA7976CE08}" type="presParOf" srcId="{FB16E743-7DE9-4C79-95CC-30D247E68CA0}" destId="{67AE9384-CFA0-49A2-B663-5E34345CC323}" srcOrd="11" destOrd="0" presId="urn:microsoft.com/office/officeart/2005/8/layout/cycle5"/>
    <dgm:cxn modelId="{C6EBB2E1-BB9E-4864-ADE8-6D167AAAF1F0}" type="presParOf" srcId="{FB16E743-7DE9-4C79-95CC-30D247E68CA0}" destId="{1F7C6560-9A56-47CB-AA43-327DFFF34D60}" srcOrd="12" destOrd="0" presId="urn:microsoft.com/office/officeart/2005/8/layout/cycle5"/>
    <dgm:cxn modelId="{01574386-084F-4251-8BC5-03EDD12182F4}" type="presParOf" srcId="{FB16E743-7DE9-4C79-95CC-30D247E68CA0}" destId="{6454995C-203F-468B-BDF0-04D1E51EB81D}" srcOrd="13" destOrd="0" presId="urn:microsoft.com/office/officeart/2005/8/layout/cycle5"/>
    <dgm:cxn modelId="{B61669D5-3107-45C4-A595-A72D569CDE93}" type="presParOf" srcId="{FB16E743-7DE9-4C79-95CC-30D247E68CA0}" destId="{925BDFF3-9D78-4EBE-A395-70138C62892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22E845-3E61-4716-9ABA-821D1346E0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7FCA9D-4643-4EB5-81B0-959E6B3D2505}">
      <dgm:prSet phldrT="[Text]"/>
      <dgm:spPr/>
      <dgm:t>
        <a:bodyPr/>
        <a:lstStyle/>
        <a:p>
          <a:r>
            <a:rPr lang="en-US" dirty="0" smtClean="0"/>
            <a:t>17 - Apparent</a:t>
          </a:r>
          <a:endParaRPr lang="en-US" dirty="0"/>
        </a:p>
      </dgm:t>
    </dgm:pt>
    <dgm:pt modelId="{7827DD1C-0B36-4667-9193-947D32564C27}" type="parTrans" cxnId="{379A6DA9-3768-4974-AEA0-56105E028229}">
      <dgm:prSet/>
      <dgm:spPr/>
      <dgm:t>
        <a:bodyPr/>
        <a:lstStyle/>
        <a:p>
          <a:endParaRPr lang="en-US"/>
        </a:p>
      </dgm:t>
    </dgm:pt>
    <dgm:pt modelId="{757FDE56-529A-45A2-B8F3-22F4D4CCA17B}" type="sibTrans" cxnId="{379A6DA9-3768-4974-AEA0-56105E028229}">
      <dgm:prSet/>
      <dgm:spPr/>
      <dgm:t>
        <a:bodyPr/>
        <a:lstStyle/>
        <a:p>
          <a:endParaRPr lang="en-US"/>
        </a:p>
      </dgm:t>
    </dgm:pt>
    <dgm:pt modelId="{E3B22F74-6C87-4ECF-919B-0856643706E9}">
      <dgm:prSet phldrT="[Text]"/>
      <dgm:spPr/>
      <dgm:t>
        <a:bodyPr/>
        <a:lstStyle/>
        <a:p>
          <a:r>
            <a:rPr lang="en-US" dirty="0" smtClean="0"/>
            <a:t>Production For the Sale of:</a:t>
          </a:r>
          <a:endParaRPr lang="en-US" dirty="0"/>
        </a:p>
      </dgm:t>
    </dgm:pt>
    <dgm:pt modelId="{9FADC0F5-3C1E-4A18-B05C-CEB28C0986CD}" type="parTrans" cxnId="{513FDBD5-F3AB-477F-BD21-4AF6AABE17AB}">
      <dgm:prSet/>
      <dgm:spPr/>
      <dgm:t>
        <a:bodyPr/>
        <a:lstStyle/>
        <a:p>
          <a:endParaRPr lang="en-US"/>
        </a:p>
      </dgm:t>
    </dgm:pt>
    <dgm:pt modelId="{7FFF86C1-993A-4C0D-860C-5C720A361A19}" type="sibTrans" cxnId="{513FDBD5-F3AB-477F-BD21-4AF6AABE17AB}">
      <dgm:prSet/>
      <dgm:spPr/>
      <dgm:t>
        <a:bodyPr/>
        <a:lstStyle/>
        <a:p>
          <a:endParaRPr lang="en-US"/>
        </a:p>
      </dgm:t>
    </dgm:pt>
    <dgm:pt modelId="{76C8F78E-A101-4500-8DDF-911CBB0B1966}">
      <dgm:prSet phldrT="[Text]"/>
      <dgm:spPr>
        <a:solidFill>
          <a:schemeClr val="accent2">
            <a:lumMod val="75000"/>
          </a:schemeClr>
        </a:solidFill>
      </dgm:spPr>
      <dgm:t>
        <a:bodyPr/>
        <a:lstStyle/>
        <a:p>
          <a:r>
            <a:rPr lang="en-US" dirty="0" smtClean="0"/>
            <a:t>4 - Obscure</a:t>
          </a:r>
          <a:endParaRPr lang="en-US" dirty="0"/>
        </a:p>
      </dgm:t>
    </dgm:pt>
    <dgm:pt modelId="{3D28DD86-B4FB-4CE1-9976-0D7B6CBD1C7F}" type="parTrans" cxnId="{E6008862-007B-48AF-8F5D-BDC4D96E230F}">
      <dgm:prSet/>
      <dgm:spPr/>
      <dgm:t>
        <a:bodyPr/>
        <a:lstStyle/>
        <a:p>
          <a:endParaRPr lang="en-US"/>
        </a:p>
      </dgm:t>
    </dgm:pt>
    <dgm:pt modelId="{834404E9-8E78-4E36-BD9E-BFE570BBB07C}" type="sibTrans" cxnId="{E6008862-007B-48AF-8F5D-BDC4D96E230F}">
      <dgm:prSet/>
      <dgm:spPr/>
      <dgm:t>
        <a:bodyPr/>
        <a:lstStyle/>
        <a:p>
          <a:endParaRPr lang="en-US"/>
        </a:p>
      </dgm:t>
    </dgm:pt>
    <dgm:pt modelId="{AA8AF438-F144-48FE-A380-251A80F998DA}">
      <dgm:prSet phldrT="[Text]"/>
      <dgm:spPr/>
      <dgm:t>
        <a:bodyPr/>
        <a:lstStyle/>
        <a:p>
          <a:r>
            <a:rPr lang="en-US" dirty="0" smtClean="0"/>
            <a:t>Participation of Qualified Acreage in Qualified Conservation Programs</a:t>
          </a:r>
          <a:endParaRPr lang="en-US" dirty="0"/>
        </a:p>
      </dgm:t>
    </dgm:pt>
    <dgm:pt modelId="{34CEDD5F-E9AD-4353-B603-0C547AA259B1}" type="parTrans" cxnId="{5719B5B4-D690-4946-AF77-89055C231E63}">
      <dgm:prSet/>
      <dgm:spPr/>
      <dgm:t>
        <a:bodyPr/>
        <a:lstStyle/>
        <a:p>
          <a:endParaRPr lang="en-US"/>
        </a:p>
      </dgm:t>
    </dgm:pt>
    <dgm:pt modelId="{71954E1F-FC52-45AE-86F7-0EA7B725672E}" type="sibTrans" cxnId="{5719B5B4-D690-4946-AF77-89055C231E63}">
      <dgm:prSet/>
      <dgm:spPr/>
      <dgm:t>
        <a:bodyPr/>
        <a:lstStyle/>
        <a:p>
          <a:endParaRPr lang="en-US"/>
        </a:p>
      </dgm:t>
    </dgm:pt>
    <dgm:pt modelId="{6211C13F-9DB9-415A-8BCD-3E7D8271E1B5}" type="pres">
      <dgm:prSet presAssocID="{2822E845-3E61-4716-9ABA-821D1346E00A}" presName="linear" presStyleCnt="0">
        <dgm:presLayoutVars>
          <dgm:animLvl val="lvl"/>
          <dgm:resizeHandles val="exact"/>
        </dgm:presLayoutVars>
      </dgm:prSet>
      <dgm:spPr/>
      <dgm:t>
        <a:bodyPr/>
        <a:lstStyle/>
        <a:p>
          <a:endParaRPr lang="en-US"/>
        </a:p>
      </dgm:t>
    </dgm:pt>
    <dgm:pt modelId="{D1348009-F959-4C72-B078-B6AEC05F8543}" type="pres">
      <dgm:prSet presAssocID="{BE7FCA9D-4643-4EB5-81B0-959E6B3D2505}" presName="parentText" presStyleLbl="node1" presStyleIdx="0" presStyleCnt="2">
        <dgm:presLayoutVars>
          <dgm:chMax val="0"/>
          <dgm:bulletEnabled val="1"/>
        </dgm:presLayoutVars>
      </dgm:prSet>
      <dgm:spPr/>
      <dgm:t>
        <a:bodyPr/>
        <a:lstStyle/>
        <a:p>
          <a:endParaRPr lang="en-US"/>
        </a:p>
      </dgm:t>
    </dgm:pt>
    <dgm:pt modelId="{A7766841-B1FF-40B2-AEA0-904DB6E3E463}" type="pres">
      <dgm:prSet presAssocID="{BE7FCA9D-4643-4EB5-81B0-959E6B3D2505}" presName="childText" presStyleLbl="revTx" presStyleIdx="0" presStyleCnt="2">
        <dgm:presLayoutVars>
          <dgm:bulletEnabled val="1"/>
        </dgm:presLayoutVars>
      </dgm:prSet>
      <dgm:spPr/>
      <dgm:t>
        <a:bodyPr/>
        <a:lstStyle/>
        <a:p>
          <a:endParaRPr lang="en-US"/>
        </a:p>
      </dgm:t>
    </dgm:pt>
    <dgm:pt modelId="{56D9B578-6870-401F-B925-4AF3C7440D1A}" type="pres">
      <dgm:prSet presAssocID="{76C8F78E-A101-4500-8DDF-911CBB0B1966}" presName="parentText" presStyleLbl="node1" presStyleIdx="1" presStyleCnt="2">
        <dgm:presLayoutVars>
          <dgm:chMax val="0"/>
          <dgm:bulletEnabled val="1"/>
        </dgm:presLayoutVars>
      </dgm:prSet>
      <dgm:spPr/>
      <dgm:t>
        <a:bodyPr/>
        <a:lstStyle/>
        <a:p>
          <a:endParaRPr lang="en-US"/>
        </a:p>
      </dgm:t>
    </dgm:pt>
    <dgm:pt modelId="{EFFC004E-0466-47AD-8F0E-8EF64CDAC5BD}" type="pres">
      <dgm:prSet presAssocID="{76C8F78E-A101-4500-8DDF-911CBB0B1966}" presName="childText" presStyleLbl="revTx" presStyleIdx="1" presStyleCnt="2">
        <dgm:presLayoutVars>
          <dgm:bulletEnabled val="1"/>
        </dgm:presLayoutVars>
      </dgm:prSet>
      <dgm:spPr/>
      <dgm:t>
        <a:bodyPr/>
        <a:lstStyle/>
        <a:p>
          <a:endParaRPr lang="en-US"/>
        </a:p>
      </dgm:t>
    </dgm:pt>
  </dgm:ptLst>
  <dgm:cxnLst>
    <dgm:cxn modelId="{6BF567C5-ABA9-42DE-8AD6-AC5B5BFF7E03}" type="presOf" srcId="{BE7FCA9D-4643-4EB5-81B0-959E6B3D2505}" destId="{D1348009-F959-4C72-B078-B6AEC05F8543}" srcOrd="0" destOrd="0" presId="urn:microsoft.com/office/officeart/2005/8/layout/vList2"/>
    <dgm:cxn modelId="{BA253023-17FA-4CC4-A855-CE3D5CCD05B2}" type="presOf" srcId="{2822E845-3E61-4716-9ABA-821D1346E00A}" destId="{6211C13F-9DB9-415A-8BCD-3E7D8271E1B5}" srcOrd="0" destOrd="0" presId="urn:microsoft.com/office/officeart/2005/8/layout/vList2"/>
    <dgm:cxn modelId="{1ED14682-6AA6-40F3-8734-59B4F375F605}" type="presOf" srcId="{E3B22F74-6C87-4ECF-919B-0856643706E9}" destId="{A7766841-B1FF-40B2-AEA0-904DB6E3E463}" srcOrd="0" destOrd="0" presId="urn:microsoft.com/office/officeart/2005/8/layout/vList2"/>
    <dgm:cxn modelId="{B7FC3EDC-61CC-4EBE-B34A-A7F9430F50F7}" type="presOf" srcId="{AA8AF438-F144-48FE-A380-251A80F998DA}" destId="{EFFC004E-0466-47AD-8F0E-8EF64CDAC5BD}" srcOrd="0" destOrd="0" presId="urn:microsoft.com/office/officeart/2005/8/layout/vList2"/>
    <dgm:cxn modelId="{E6008862-007B-48AF-8F5D-BDC4D96E230F}" srcId="{2822E845-3E61-4716-9ABA-821D1346E00A}" destId="{76C8F78E-A101-4500-8DDF-911CBB0B1966}" srcOrd="1" destOrd="0" parTransId="{3D28DD86-B4FB-4CE1-9976-0D7B6CBD1C7F}" sibTransId="{834404E9-8E78-4E36-BD9E-BFE570BBB07C}"/>
    <dgm:cxn modelId="{5719B5B4-D690-4946-AF77-89055C231E63}" srcId="{76C8F78E-A101-4500-8DDF-911CBB0B1966}" destId="{AA8AF438-F144-48FE-A380-251A80F998DA}" srcOrd="0" destOrd="0" parTransId="{34CEDD5F-E9AD-4353-B603-0C547AA259B1}" sibTransId="{71954E1F-FC52-45AE-86F7-0EA7B725672E}"/>
    <dgm:cxn modelId="{379A6DA9-3768-4974-AEA0-56105E028229}" srcId="{2822E845-3E61-4716-9ABA-821D1346E00A}" destId="{BE7FCA9D-4643-4EB5-81B0-959E6B3D2505}" srcOrd="0" destOrd="0" parTransId="{7827DD1C-0B36-4667-9193-947D32564C27}" sibTransId="{757FDE56-529A-45A2-B8F3-22F4D4CCA17B}"/>
    <dgm:cxn modelId="{513FDBD5-F3AB-477F-BD21-4AF6AABE17AB}" srcId="{BE7FCA9D-4643-4EB5-81B0-959E6B3D2505}" destId="{E3B22F74-6C87-4ECF-919B-0856643706E9}" srcOrd="0" destOrd="0" parTransId="{9FADC0F5-3C1E-4A18-B05C-CEB28C0986CD}" sibTransId="{7FFF86C1-993A-4C0D-860C-5C720A361A19}"/>
    <dgm:cxn modelId="{F7FEE1B8-35E8-422F-A90E-5EDFA24E0DE2}" type="presOf" srcId="{76C8F78E-A101-4500-8DDF-911CBB0B1966}" destId="{56D9B578-6870-401F-B925-4AF3C7440D1A}" srcOrd="0" destOrd="0" presId="urn:microsoft.com/office/officeart/2005/8/layout/vList2"/>
    <dgm:cxn modelId="{F6535309-FACA-4DD7-8E8C-F4DA3CA7CD4D}" type="presParOf" srcId="{6211C13F-9DB9-415A-8BCD-3E7D8271E1B5}" destId="{D1348009-F959-4C72-B078-B6AEC05F8543}" srcOrd="0" destOrd="0" presId="urn:microsoft.com/office/officeart/2005/8/layout/vList2"/>
    <dgm:cxn modelId="{5CEEDDA6-E445-46EF-9771-35BD9FF65CCE}" type="presParOf" srcId="{6211C13F-9DB9-415A-8BCD-3E7D8271E1B5}" destId="{A7766841-B1FF-40B2-AEA0-904DB6E3E463}" srcOrd="1" destOrd="0" presId="urn:microsoft.com/office/officeart/2005/8/layout/vList2"/>
    <dgm:cxn modelId="{0A10A976-090D-4D75-BF55-C8B9890BD95E}" type="presParOf" srcId="{6211C13F-9DB9-415A-8BCD-3E7D8271E1B5}" destId="{56D9B578-6870-401F-B925-4AF3C7440D1A}" srcOrd="2" destOrd="0" presId="urn:microsoft.com/office/officeart/2005/8/layout/vList2"/>
    <dgm:cxn modelId="{370E7CE5-9919-4493-8C8F-01DF7CB5746B}" type="presParOf" srcId="{6211C13F-9DB9-415A-8BCD-3E7D8271E1B5}" destId="{EFFC004E-0466-47AD-8F0E-8EF64CDAC5B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1CB930-D567-4FF2-9627-D975908DE89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1F4D8F22-4617-4F11-AAA9-A7E7096DD256}">
      <dgm:prSet phldrT="[Text]"/>
      <dgm:spPr/>
      <dgm:t>
        <a:bodyPr/>
        <a:lstStyle/>
        <a:p>
          <a:r>
            <a:rPr lang="en-US" dirty="0" smtClean="0"/>
            <a:t>Administrative</a:t>
          </a:r>
          <a:endParaRPr lang="en-US" dirty="0"/>
        </a:p>
      </dgm:t>
    </dgm:pt>
    <dgm:pt modelId="{01242F61-25DD-43E7-916A-9E8DE0B51274}" type="parTrans" cxnId="{5BC210E6-9127-4985-AC34-6682149371AD}">
      <dgm:prSet/>
      <dgm:spPr/>
      <dgm:t>
        <a:bodyPr/>
        <a:lstStyle/>
        <a:p>
          <a:endParaRPr lang="en-US"/>
        </a:p>
      </dgm:t>
    </dgm:pt>
    <dgm:pt modelId="{C92FD2AB-9EE4-4EB0-838D-1A1E0047FDF0}" type="sibTrans" cxnId="{5BC210E6-9127-4985-AC34-6682149371AD}">
      <dgm:prSet/>
      <dgm:spPr/>
      <dgm:t>
        <a:bodyPr/>
        <a:lstStyle/>
        <a:p>
          <a:endParaRPr lang="en-US"/>
        </a:p>
      </dgm:t>
    </dgm:pt>
    <dgm:pt modelId="{BD539083-BAE0-4E99-8D0E-33D892D7F216}">
      <dgm:prSet phldrT="[Text]" custT="1"/>
      <dgm:spPr/>
      <dgm:t>
        <a:bodyPr/>
        <a:lstStyle/>
        <a:p>
          <a:r>
            <a:rPr lang="en-US" sz="1600" dirty="0" smtClean="0"/>
            <a:t>Unit Of Government Manages</a:t>
          </a:r>
          <a:endParaRPr lang="en-US" sz="1600" dirty="0"/>
        </a:p>
      </dgm:t>
    </dgm:pt>
    <dgm:pt modelId="{57CF7483-737F-48F7-B4C2-1DE125C71307}" type="parTrans" cxnId="{0BC6B23F-D2C7-463B-93B2-EF49AF697AF9}">
      <dgm:prSet/>
      <dgm:spPr/>
      <dgm:t>
        <a:bodyPr/>
        <a:lstStyle/>
        <a:p>
          <a:endParaRPr lang="en-US"/>
        </a:p>
      </dgm:t>
    </dgm:pt>
    <dgm:pt modelId="{421E646C-A783-4CA7-A223-D330BCEF8EFF}" type="sibTrans" cxnId="{0BC6B23F-D2C7-463B-93B2-EF49AF697AF9}">
      <dgm:prSet/>
      <dgm:spPr/>
      <dgm:t>
        <a:bodyPr/>
        <a:lstStyle/>
        <a:p>
          <a:endParaRPr lang="en-US"/>
        </a:p>
      </dgm:t>
    </dgm:pt>
    <dgm:pt modelId="{77388468-D0C9-4D52-B78B-979124F7A4A2}">
      <dgm:prSet phldrT="[Text]" custT="1"/>
      <dgm:spPr/>
      <dgm:t>
        <a:bodyPr/>
        <a:lstStyle/>
        <a:p>
          <a:r>
            <a:rPr lang="en-US" sz="1600" dirty="0" smtClean="0"/>
            <a:t>Following a Conservation Plan</a:t>
          </a:r>
          <a:endParaRPr lang="en-US" sz="1600" dirty="0"/>
        </a:p>
      </dgm:t>
    </dgm:pt>
    <dgm:pt modelId="{5D89180F-332F-4CF1-8753-6815DA41BD37}" type="parTrans" cxnId="{53C3516E-3CAE-48E0-B854-E2535F1629E4}">
      <dgm:prSet/>
      <dgm:spPr/>
      <dgm:t>
        <a:bodyPr/>
        <a:lstStyle/>
        <a:p>
          <a:endParaRPr lang="en-US"/>
        </a:p>
      </dgm:t>
    </dgm:pt>
    <dgm:pt modelId="{D4DC755A-97B1-42B9-B4C6-4CFBC2097438}" type="sibTrans" cxnId="{53C3516E-3CAE-48E0-B854-E2535F1629E4}">
      <dgm:prSet/>
      <dgm:spPr/>
      <dgm:t>
        <a:bodyPr/>
        <a:lstStyle/>
        <a:p>
          <a:endParaRPr lang="en-US"/>
        </a:p>
      </dgm:t>
    </dgm:pt>
    <dgm:pt modelId="{7D77F572-51ED-4BAE-85BC-F3CCD02025F7}">
      <dgm:prSet phldrT="[Text]" custT="1"/>
      <dgm:spPr/>
      <dgm:t>
        <a:bodyPr/>
        <a:lstStyle/>
        <a:p>
          <a:r>
            <a:rPr lang="en-US" sz="1600" dirty="0" smtClean="0"/>
            <a:t>Recorded Easement or Unrecorded Contract </a:t>
          </a:r>
          <a:endParaRPr lang="en-US" sz="1600" dirty="0"/>
        </a:p>
      </dgm:t>
    </dgm:pt>
    <dgm:pt modelId="{461E6165-87E5-43DC-91B0-1BE1106F3AA8}" type="parTrans" cxnId="{838B57EE-9340-4CD0-AC16-168FA6E6261B}">
      <dgm:prSet/>
      <dgm:spPr/>
      <dgm:t>
        <a:bodyPr/>
        <a:lstStyle/>
        <a:p>
          <a:endParaRPr lang="en-US"/>
        </a:p>
      </dgm:t>
    </dgm:pt>
    <dgm:pt modelId="{C1399FAB-8130-4BA9-8562-D417A1A8F608}" type="sibTrans" cxnId="{838B57EE-9340-4CD0-AC16-168FA6E6261B}">
      <dgm:prSet/>
      <dgm:spPr/>
      <dgm:t>
        <a:bodyPr/>
        <a:lstStyle/>
        <a:p>
          <a:endParaRPr lang="en-US"/>
        </a:p>
      </dgm:t>
    </dgm:pt>
    <dgm:pt modelId="{7CFAEB9E-0FB8-4461-83BA-0043F616F002}">
      <dgm:prSet phldrT="[Text]"/>
      <dgm:spPr/>
      <dgm:t>
        <a:bodyPr/>
        <a:lstStyle/>
        <a:p>
          <a:r>
            <a:rPr lang="en-US" dirty="0" smtClean="0"/>
            <a:t>Physical</a:t>
          </a:r>
          <a:endParaRPr lang="en-US" dirty="0"/>
        </a:p>
      </dgm:t>
    </dgm:pt>
    <dgm:pt modelId="{0915A93F-4271-46E8-B6E8-FDEEDDB5C4C0}" type="parTrans" cxnId="{F72AEA51-BC24-46CC-A500-B89A1C2A30D9}">
      <dgm:prSet/>
      <dgm:spPr/>
      <dgm:t>
        <a:bodyPr/>
        <a:lstStyle/>
        <a:p>
          <a:endParaRPr lang="en-US"/>
        </a:p>
      </dgm:t>
    </dgm:pt>
    <dgm:pt modelId="{E5A580C1-D5B1-4C01-BEE5-D456D8ECF14C}" type="sibTrans" cxnId="{F72AEA51-BC24-46CC-A500-B89A1C2A30D9}">
      <dgm:prSet/>
      <dgm:spPr/>
      <dgm:t>
        <a:bodyPr/>
        <a:lstStyle/>
        <a:p>
          <a:endParaRPr lang="en-US"/>
        </a:p>
      </dgm:t>
    </dgm:pt>
    <dgm:pt modelId="{E1AF4F3B-3A7A-4CE8-AABA-4CDA2303FC09}">
      <dgm:prSet phldrT="[Text]" custT="1"/>
      <dgm:spPr/>
      <dgm:t>
        <a:bodyPr/>
        <a:lstStyle/>
        <a:p>
          <a:r>
            <a:rPr lang="en-US" sz="1600" dirty="0" smtClean="0"/>
            <a:t>In production prior to enrollment</a:t>
          </a:r>
          <a:endParaRPr lang="en-US" sz="1600" dirty="0"/>
        </a:p>
      </dgm:t>
    </dgm:pt>
    <dgm:pt modelId="{F5A1F780-ABF3-4C33-B171-378A27A050C9}" type="parTrans" cxnId="{D25DD416-0313-441C-BF04-D7B510A37C2A}">
      <dgm:prSet/>
      <dgm:spPr/>
      <dgm:t>
        <a:bodyPr/>
        <a:lstStyle/>
        <a:p>
          <a:endParaRPr lang="en-US"/>
        </a:p>
      </dgm:t>
    </dgm:pt>
    <dgm:pt modelId="{2C1E6AE9-E732-4E3C-A7CF-A1B19B819777}" type="sibTrans" cxnId="{D25DD416-0313-441C-BF04-D7B510A37C2A}">
      <dgm:prSet/>
      <dgm:spPr/>
      <dgm:t>
        <a:bodyPr/>
        <a:lstStyle/>
        <a:p>
          <a:endParaRPr lang="en-US"/>
        </a:p>
      </dgm:t>
    </dgm:pt>
    <dgm:pt modelId="{64482393-467F-4425-A00B-9E6D6843B5AE}">
      <dgm:prSet phldrT="[Text]" custT="1"/>
      <dgm:spPr/>
      <dgm:t>
        <a:bodyPr/>
        <a:lstStyle/>
        <a:p>
          <a:r>
            <a:rPr lang="en-US" sz="1600" dirty="0" smtClean="0"/>
            <a:t>Planted to Native Prairie, Trees, Forbes, Flowers, or introduced habitat</a:t>
          </a:r>
          <a:endParaRPr lang="en-US" sz="1600" dirty="0"/>
        </a:p>
      </dgm:t>
    </dgm:pt>
    <dgm:pt modelId="{5984BA02-FED4-482F-9AB3-B104A0CDB2AC}" type="parTrans" cxnId="{97AC2846-167F-4D95-8C65-48354680F0F2}">
      <dgm:prSet/>
      <dgm:spPr/>
      <dgm:t>
        <a:bodyPr/>
        <a:lstStyle/>
        <a:p>
          <a:endParaRPr lang="en-US"/>
        </a:p>
      </dgm:t>
    </dgm:pt>
    <dgm:pt modelId="{1F7C9543-6E58-4D69-9ED2-F5D12ED7E50D}" type="sibTrans" cxnId="{97AC2846-167F-4D95-8C65-48354680F0F2}">
      <dgm:prSet/>
      <dgm:spPr/>
      <dgm:t>
        <a:bodyPr/>
        <a:lstStyle/>
        <a:p>
          <a:endParaRPr lang="en-US"/>
        </a:p>
      </dgm:t>
    </dgm:pt>
    <dgm:pt modelId="{0A632CE9-4E7B-426F-9936-4400C49C9EC6}">
      <dgm:prSet phldrT="[Text]" custT="1"/>
      <dgm:spPr/>
      <dgm:t>
        <a:bodyPr/>
        <a:lstStyle/>
        <a:p>
          <a:r>
            <a:rPr lang="en-US" sz="1600" dirty="0" smtClean="0"/>
            <a:t>Often Appears Non-Productive – Not Harvested</a:t>
          </a:r>
          <a:endParaRPr lang="en-US" sz="1600" dirty="0"/>
        </a:p>
      </dgm:t>
    </dgm:pt>
    <dgm:pt modelId="{26F9AEF6-5413-4DB8-AE91-D9C9A315ECD4}" type="parTrans" cxnId="{26B39C22-11D9-4E21-910A-1DE4D50FA5FB}">
      <dgm:prSet/>
      <dgm:spPr/>
      <dgm:t>
        <a:bodyPr/>
        <a:lstStyle/>
        <a:p>
          <a:endParaRPr lang="en-US"/>
        </a:p>
      </dgm:t>
    </dgm:pt>
    <dgm:pt modelId="{31A28AB5-3348-4928-9A3F-1D937255C9EC}" type="sibTrans" cxnId="{26B39C22-11D9-4E21-910A-1DE4D50FA5FB}">
      <dgm:prSet/>
      <dgm:spPr/>
      <dgm:t>
        <a:bodyPr/>
        <a:lstStyle/>
        <a:p>
          <a:endParaRPr lang="en-US"/>
        </a:p>
      </dgm:t>
    </dgm:pt>
    <dgm:pt modelId="{D81072A3-D4D0-4207-86FC-5965CAA8AEF2}">
      <dgm:prSet phldrT="[Text]" custT="1"/>
      <dgm:spPr/>
      <dgm:t>
        <a:bodyPr/>
        <a:lstStyle/>
        <a:p>
          <a:r>
            <a:rPr lang="en-US" sz="1600" dirty="0" smtClean="0"/>
            <a:t>Acreages Large to Small</a:t>
          </a:r>
          <a:endParaRPr lang="en-US" sz="1600" dirty="0"/>
        </a:p>
      </dgm:t>
    </dgm:pt>
    <dgm:pt modelId="{65DAB74C-DFFF-4E65-B43F-F6EE4DB3CC9C}" type="parTrans" cxnId="{1F0D7F41-27E4-4888-9779-B00B186046D8}">
      <dgm:prSet/>
      <dgm:spPr/>
      <dgm:t>
        <a:bodyPr/>
        <a:lstStyle/>
        <a:p>
          <a:endParaRPr lang="en-US"/>
        </a:p>
      </dgm:t>
    </dgm:pt>
    <dgm:pt modelId="{6C65A7F5-18B6-44E1-97AE-E89D68867B86}" type="sibTrans" cxnId="{1F0D7F41-27E4-4888-9779-B00B186046D8}">
      <dgm:prSet/>
      <dgm:spPr/>
      <dgm:t>
        <a:bodyPr/>
        <a:lstStyle/>
        <a:p>
          <a:endParaRPr lang="en-US"/>
        </a:p>
      </dgm:t>
    </dgm:pt>
    <dgm:pt modelId="{C8E1D72C-DE91-4BC6-862B-24ED8AFCD77F}">
      <dgm:prSet phldrT="[Text]" custT="1"/>
      <dgm:spPr/>
      <dgm:t>
        <a:bodyPr/>
        <a:lstStyle/>
        <a:p>
          <a:r>
            <a:rPr lang="en-US" sz="1600" dirty="0" smtClean="0"/>
            <a:t>Payment one time or annual</a:t>
          </a:r>
          <a:endParaRPr lang="en-US" sz="1600" dirty="0"/>
        </a:p>
      </dgm:t>
    </dgm:pt>
    <dgm:pt modelId="{DF11DB01-0A40-4CA9-8FF5-5FE5543DB161}" type="parTrans" cxnId="{8F672D55-6C0D-48E6-8310-1CC3C5C9EEDE}">
      <dgm:prSet/>
      <dgm:spPr/>
      <dgm:t>
        <a:bodyPr/>
        <a:lstStyle/>
        <a:p>
          <a:endParaRPr lang="en-US"/>
        </a:p>
      </dgm:t>
    </dgm:pt>
    <dgm:pt modelId="{EA8872A5-BB68-46FD-8ACB-DE174D2BE729}" type="sibTrans" cxnId="{8F672D55-6C0D-48E6-8310-1CC3C5C9EEDE}">
      <dgm:prSet/>
      <dgm:spPr/>
      <dgm:t>
        <a:bodyPr/>
        <a:lstStyle/>
        <a:p>
          <a:endParaRPr lang="en-US"/>
        </a:p>
      </dgm:t>
    </dgm:pt>
    <dgm:pt modelId="{1224FD48-869B-4E03-97EC-B0E8B2FDE096}">
      <dgm:prSet/>
      <dgm:spPr/>
      <dgm:t>
        <a:bodyPr/>
        <a:lstStyle/>
        <a:p>
          <a:r>
            <a:rPr lang="en-US" dirty="0" smtClean="0"/>
            <a:t>Assessment</a:t>
          </a:r>
          <a:endParaRPr lang="en-US" dirty="0"/>
        </a:p>
      </dgm:t>
    </dgm:pt>
    <dgm:pt modelId="{DBD78BB5-1E7D-4432-BC09-BB6EDEFD52E3}" type="parTrans" cxnId="{098A5E74-58EC-435A-A57E-D48C0341B410}">
      <dgm:prSet/>
      <dgm:spPr/>
      <dgm:t>
        <a:bodyPr/>
        <a:lstStyle/>
        <a:p>
          <a:endParaRPr lang="en-US"/>
        </a:p>
      </dgm:t>
    </dgm:pt>
    <dgm:pt modelId="{84CE558C-EF8A-4865-9CEA-FFBD5A13F344}" type="sibTrans" cxnId="{098A5E74-58EC-435A-A57E-D48C0341B410}">
      <dgm:prSet/>
      <dgm:spPr/>
      <dgm:t>
        <a:bodyPr/>
        <a:lstStyle/>
        <a:p>
          <a:endParaRPr lang="en-US"/>
        </a:p>
      </dgm:t>
    </dgm:pt>
    <dgm:pt modelId="{12647F23-CCEC-42F1-83F6-870CD0E5C468}">
      <dgm:prSet custT="1"/>
      <dgm:spPr/>
      <dgm:t>
        <a:bodyPr/>
        <a:lstStyle/>
        <a:p>
          <a:r>
            <a:rPr lang="en-US" sz="1600" dirty="0" smtClean="0"/>
            <a:t>Must have been 2a land prior to enrollment</a:t>
          </a:r>
          <a:endParaRPr lang="en-US" sz="1600" dirty="0"/>
        </a:p>
      </dgm:t>
    </dgm:pt>
    <dgm:pt modelId="{D592E3DC-3A7D-4375-9C0A-5EEDA2F93D5D}" type="parTrans" cxnId="{85D66810-E8E8-4B69-B880-51B3E30F5CDA}">
      <dgm:prSet/>
      <dgm:spPr/>
      <dgm:t>
        <a:bodyPr/>
        <a:lstStyle/>
        <a:p>
          <a:endParaRPr lang="en-US"/>
        </a:p>
      </dgm:t>
    </dgm:pt>
    <dgm:pt modelId="{F93799DA-2E18-4689-8E03-DF4BC3206184}" type="sibTrans" cxnId="{85D66810-E8E8-4B69-B880-51B3E30F5CDA}">
      <dgm:prSet/>
      <dgm:spPr/>
      <dgm:t>
        <a:bodyPr/>
        <a:lstStyle/>
        <a:p>
          <a:endParaRPr lang="en-US"/>
        </a:p>
      </dgm:t>
    </dgm:pt>
    <dgm:pt modelId="{5C8F4D81-0690-4C1A-ABF6-4A1A6073FED6}" type="pres">
      <dgm:prSet presAssocID="{3D1CB930-D567-4FF2-9627-D975908DE89B}" presName="layout" presStyleCnt="0">
        <dgm:presLayoutVars>
          <dgm:chMax/>
          <dgm:chPref/>
          <dgm:dir/>
          <dgm:resizeHandles/>
        </dgm:presLayoutVars>
      </dgm:prSet>
      <dgm:spPr/>
      <dgm:t>
        <a:bodyPr/>
        <a:lstStyle/>
        <a:p>
          <a:endParaRPr lang="en-US"/>
        </a:p>
      </dgm:t>
    </dgm:pt>
    <dgm:pt modelId="{84CD46F9-EED7-4AAA-B109-45514B0DF02C}" type="pres">
      <dgm:prSet presAssocID="{1224FD48-869B-4E03-97EC-B0E8B2FDE096}" presName="root" presStyleCnt="0">
        <dgm:presLayoutVars>
          <dgm:chMax/>
          <dgm:chPref/>
        </dgm:presLayoutVars>
      </dgm:prSet>
      <dgm:spPr/>
    </dgm:pt>
    <dgm:pt modelId="{EF82C806-ADEA-4B84-9A2C-15A6F7D16786}" type="pres">
      <dgm:prSet presAssocID="{1224FD48-869B-4E03-97EC-B0E8B2FDE096}" presName="rootComposite" presStyleCnt="0">
        <dgm:presLayoutVars/>
      </dgm:prSet>
      <dgm:spPr/>
    </dgm:pt>
    <dgm:pt modelId="{8E132172-4266-4523-A431-BE01A879D415}" type="pres">
      <dgm:prSet presAssocID="{1224FD48-869B-4E03-97EC-B0E8B2FDE096}" presName="ParentAccent" presStyleLbl="alignNode1" presStyleIdx="0" presStyleCnt="3"/>
      <dgm:spPr>
        <a:solidFill>
          <a:schemeClr val="accent2">
            <a:lumMod val="75000"/>
          </a:schemeClr>
        </a:solidFill>
      </dgm:spPr>
      <dgm:t>
        <a:bodyPr/>
        <a:lstStyle/>
        <a:p>
          <a:endParaRPr lang="en-US"/>
        </a:p>
      </dgm:t>
    </dgm:pt>
    <dgm:pt modelId="{BD2658A4-F663-40F9-84BD-C7F06CBA6057}" type="pres">
      <dgm:prSet presAssocID="{1224FD48-869B-4E03-97EC-B0E8B2FDE096}" presName="ParentSmallAccent" presStyleLbl="fgAcc1" presStyleIdx="0" presStyleCnt="3"/>
      <dgm:spPr/>
    </dgm:pt>
    <dgm:pt modelId="{D7A0248C-A211-4DB7-A200-347E4F42865B}" type="pres">
      <dgm:prSet presAssocID="{1224FD48-869B-4E03-97EC-B0E8B2FDE096}" presName="Parent" presStyleLbl="revTx" presStyleIdx="0" presStyleCnt="12">
        <dgm:presLayoutVars>
          <dgm:chMax/>
          <dgm:chPref val="4"/>
          <dgm:bulletEnabled val="1"/>
        </dgm:presLayoutVars>
      </dgm:prSet>
      <dgm:spPr/>
      <dgm:t>
        <a:bodyPr/>
        <a:lstStyle/>
        <a:p>
          <a:endParaRPr lang="en-US"/>
        </a:p>
      </dgm:t>
    </dgm:pt>
    <dgm:pt modelId="{F76C4422-0815-4FF8-911C-24D6279CD9B2}" type="pres">
      <dgm:prSet presAssocID="{1224FD48-869B-4E03-97EC-B0E8B2FDE096}" presName="childShape" presStyleCnt="0">
        <dgm:presLayoutVars>
          <dgm:chMax val="0"/>
          <dgm:chPref val="0"/>
        </dgm:presLayoutVars>
      </dgm:prSet>
      <dgm:spPr/>
    </dgm:pt>
    <dgm:pt modelId="{230B7DE4-9456-4623-8851-9B80C55CCD2F}" type="pres">
      <dgm:prSet presAssocID="{12647F23-CCEC-42F1-83F6-870CD0E5C468}" presName="childComposite" presStyleCnt="0">
        <dgm:presLayoutVars>
          <dgm:chMax val="0"/>
          <dgm:chPref val="0"/>
        </dgm:presLayoutVars>
      </dgm:prSet>
      <dgm:spPr/>
    </dgm:pt>
    <dgm:pt modelId="{43D7D787-5C2D-4DC8-ADFD-B4B5FAC7817D}" type="pres">
      <dgm:prSet presAssocID="{12647F23-CCEC-42F1-83F6-870CD0E5C468}" presName="ChildAccent" presStyleLbl="solidFgAcc1" presStyleIdx="0" presStyleCnt="9"/>
      <dgm:spPr/>
    </dgm:pt>
    <dgm:pt modelId="{66F4C888-3701-415A-9204-1F41928EC195}" type="pres">
      <dgm:prSet presAssocID="{12647F23-CCEC-42F1-83F6-870CD0E5C468}" presName="Child" presStyleLbl="revTx" presStyleIdx="1" presStyleCnt="12">
        <dgm:presLayoutVars>
          <dgm:chMax val="0"/>
          <dgm:chPref val="0"/>
          <dgm:bulletEnabled val="1"/>
        </dgm:presLayoutVars>
      </dgm:prSet>
      <dgm:spPr/>
      <dgm:t>
        <a:bodyPr/>
        <a:lstStyle/>
        <a:p>
          <a:endParaRPr lang="en-US"/>
        </a:p>
      </dgm:t>
    </dgm:pt>
    <dgm:pt modelId="{D3E1EF9E-B9B3-4EB8-A7C6-2435E76C2FBB}" type="pres">
      <dgm:prSet presAssocID="{1F4D8F22-4617-4F11-AAA9-A7E7096DD256}" presName="root" presStyleCnt="0">
        <dgm:presLayoutVars>
          <dgm:chMax/>
          <dgm:chPref/>
        </dgm:presLayoutVars>
      </dgm:prSet>
      <dgm:spPr/>
    </dgm:pt>
    <dgm:pt modelId="{6BA9A5ED-0A58-4A48-BAA4-DD61AF08369C}" type="pres">
      <dgm:prSet presAssocID="{1F4D8F22-4617-4F11-AAA9-A7E7096DD256}" presName="rootComposite" presStyleCnt="0">
        <dgm:presLayoutVars/>
      </dgm:prSet>
      <dgm:spPr/>
    </dgm:pt>
    <dgm:pt modelId="{FBDE3388-DD65-4800-94E5-4E7CF1580AC0}" type="pres">
      <dgm:prSet presAssocID="{1F4D8F22-4617-4F11-AAA9-A7E7096DD256}" presName="ParentAccent" presStyleLbl="alignNode1" presStyleIdx="1" presStyleCnt="3"/>
      <dgm:spPr>
        <a:solidFill>
          <a:schemeClr val="accent2">
            <a:lumMod val="75000"/>
          </a:schemeClr>
        </a:solidFill>
      </dgm:spPr>
      <dgm:t>
        <a:bodyPr/>
        <a:lstStyle/>
        <a:p>
          <a:endParaRPr lang="en-US"/>
        </a:p>
      </dgm:t>
    </dgm:pt>
    <dgm:pt modelId="{C8E3194C-F250-40AE-A399-48D55F29804C}" type="pres">
      <dgm:prSet presAssocID="{1F4D8F22-4617-4F11-AAA9-A7E7096DD256}" presName="ParentSmallAccent" presStyleLbl="fgAcc1" presStyleIdx="1" presStyleCnt="3"/>
      <dgm:spPr/>
    </dgm:pt>
    <dgm:pt modelId="{2CA59DED-6629-42F4-8D2B-A9C50C9F2448}" type="pres">
      <dgm:prSet presAssocID="{1F4D8F22-4617-4F11-AAA9-A7E7096DD256}" presName="Parent" presStyleLbl="revTx" presStyleIdx="2" presStyleCnt="12">
        <dgm:presLayoutVars>
          <dgm:chMax/>
          <dgm:chPref val="4"/>
          <dgm:bulletEnabled val="1"/>
        </dgm:presLayoutVars>
      </dgm:prSet>
      <dgm:spPr/>
      <dgm:t>
        <a:bodyPr/>
        <a:lstStyle/>
        <a:p>
          <a:endParaRPr lang="en-US"/>
        </a:p>
      </dgm:t>
    </dgm:pt>
    <dgm:pt modelId="{53EC212F-E9A5-4EB7-BF8E-EFEA20382138}" type="pres">
      <dgm:prSet presAssocID="{1F4D8F22-4617-4F11-AAA9-A7E7096DD256}" presName="childShape" presStyleCnt="0">
        <dgm:presLayoutVars>
          <dgm:chMax val="0"/>
          <dgm:chPref val="0"/>
        </dgm:presLayoutVars>
      </dgm:prSet>
      <dgm:spPr/>
    </dgm:pt>
    <dgm:pt modelId="{3DCBF4F5-F8C4-4D87-92F7-F993F9CE750B}" type="pres">
      <dgm:prSet presAssocID="{BD539083-BAE0-4E99-8D0E-33D892D7F216}" presName="childComposite" presStyleCnt="0">
        <dgm:presLayoutVars>
          <dgm:chMax val="0"/>
          <dgm:chPref val="0"/>
        </dgm:presLayoutVars>
      </dgm:prSet>
      <dgm:spPr/>
    </dgm:pt>
    <dgm:pt modelId="{910AEFC5-B74A-4445-939A-6B25C2846DE3}" type="pres">
      <dgm:prSet presAssocID="{BD539083-BAE0-4E99-8D0E-33D892D7F216}" presName="ChildAccent" presStyleLbl="solidFgAcc1" presStyleIdx="1" presStyleCnt="9"/>
      <dgm:spPr/>
    </dgm:pt>
    <dgm:pt modelId="{4E47F493-DF4F-4AB6-8F1E-2F129311FB34}" type="pres">
      <dgm:prSet presAssocID="{BD539083-BAE0-4E99-8D0E-33D892D7F216}" presName="Child" presStyleLbl="revTx" presStyleIdx="3" presStyleCnt="12">
        <dgm:presLayoutVars>
          <dgm:chMax val="0"/>
          <dgm:chPref val="0"/>
          <dgm:bulletEnabled val="1"/>
        </dgm:presLayoutVars>
      </dgm:prSet>
      <dgm:spPr/>
      <dgm:t>
        <a:bodyPr/>
        <a:lstStyle/>
        <a:p>
          <a:endParaRPr lang="en-US"/>
        </a:p>
      </dgm:t>
    </dgm:pt>
    <dgm:pt modelId="{633FD186-38C6-42E7-BEE6-FD7CAE99F83A}" type="pres">
      <dgm:prSet presAssocID="{77388468-D0C9-4D52-B78B-979124F7A4A2}" presName="childComposite" presStyleCnt="0">
        <dgm:presLayoutVars>
          <dgm:chMax val="0"/>
          <dgm:chPref val="0"/>
        </dgm:presLayoutVars>
      </dgm:prSet>
      <dgm:spPr/>
    </dgm:pt>
    <dgm:pt modelId="{1510F92F-73B3-40E4-8EB1-D04832FCA31D}" type="pres">
      <dgm:prSet presAssocID="{77388468-D0C9-4D52-B78B-979124F7A4A2}" presName="ChildAccent" presStyleLbl="solidFgAcc1" presStyleIdx="2" presStyleCnt="9"/>
      <dgm:spPr/>
    </dgm:pt>
    <dgm:pt modelId="{0D60BB51-6149-4B55-A983-15A07CDFE4F0}" type="pres">
      <dgm:prSet presAssocID="{77388468-D0C9-4D52-B78B-979124F7A4A2}" presName="Child" presStyleLbl="revTx" presStyleIdx="4" presStyleCnt="12">
        <dgm:presLayoutVars>
          <dgm:chMax val="0"/>
          <dgm:chPref val="0"/>
          <dgm:bulletEnabled val="1"/>
        </dgm:presLayoutVars>
      </dgm:prSet>
      <dgm:spPr/>
      <dgm:t>
        <a:bodyPr/>
        <a:lstStyle/>
        <a:p>
          <a:endParaRPr lang="en-US"/>
        </a:p>
      </dgm:t>
    </dgm:pt>
    <dgm:pt modelId="{1285A247-4FE0-4E4E-AD22-7C6E36EBEFA0}" type="pres">
      <dgm:prSet presAssocID="{7D77F572-51ED-4BAE-85BC-F3CCD02025F7}" presName="childComposite" presStyleCnt="0">
        <dgm:presLayoutVars>
          <dgm:chMax val="0"/>
          <dgm:chPref val="0"/>
        </dgm:presLayoutVars>
      </dgm:prSet>
      <dgm:spPr/>
    </dgm:pt>
    <dgm:pt modelId="{D16475D6-EB89-4040-ADE6-AB794C4534AC}" type="pres">
      <dgm:prSet presAssocID="{7D77F572-51ED-4BAE-85BC-F3CCD02025F7}" presName="ChildAccent" presStyleLbl="solidFgAcc1" presStyleIdx="3" presStyleCnt="9"/>
      <dgm:spPr/>
    </dgm:pt>
    <dgm:pt modelId="{6E83E4ED-12EF-46FB-9B1A-F0A670FC10EA}" type="pres">
      <dgm:prSet presAssocID="{7D77F572-51ED-4BAE-85BC-F3CCD02025F7}" presName="Child" presStyleLbl="revTx" presStyleIdx="5" presStyleCnt="12">
        <dgm:presLayoutVars>
          <dgm:chMax val="0"/>
          <dgm:chPref val="0"/>
          <dgm:bulletEnabled val="1"/>
        </dgm:presLayoutVars>
      </dgm:prSet>
      <dgm:spPr/>
      <dgm:t>
        <a:bodyPr/>
        <a:lstStyle/>
        <a:p>
          <a:endParaRPr lang="en-US"/>
        </a:p>
      </dgm:t>
    </dgm:pt>
    <dgm:pt modelId="{4FBF4F0E-C2A1-4CFC-9F28-257407961D2F}" type="pres">
      <dgm:prSet presAssocID="{C8E1D72C-DE91-4BC6-862B-24ED8AFCD77F}" presName="childComposite" presStyleCnt="0">
        <dgm:presLayoutVars>
          <dgm:chMax val="0"/>
          <dgm:chPref val="0"/>
        </dgm:presLayoutVars>
      </dgm:prSet>
      <dgm:spPr/>
    </dgm:pt>
    <dgm:pt modelId="{30DA7C19-6E90-4DD7-8742-3AE9BA330C37}" type="pres">
      <dgm:prSet presAssocID="{C8E1D72C-DE91-4BC6-862B-24ED8AFCD77F}" presName="ChildAccent" presStyleLbl="solidFgAcc1" presStyleIdx="4" presStyleCnt="9"/>
      <dgm:spPr/>
    </dgm:pt>
    <dgm:pt modelId="{F58066D1-18C1-4984-A995-823FD49A92B5}" type="pres">
      <dgm:prSet presAssocID="{C8E1D72C-DE91-4BC6-862B-24ED8AFCD77F}" presName="Child" presStyleLbl="revTx" presStyleIdx="6" presStyleCnt="12">
        <dgm:presLayoutVars>
          <dgm:chMax val="0"/>
          <dgm:chPref val="0"/>
          <dgm:bulletEnabled val="1"/>
        </dgm:presLayoutVars>
      </dgm:prSet>
      <dgm:spPr/>
      <dgm:t>
        <a:bodyPr/>
        <a:lstStyle/>
        <a:p>
          <a:endParaRPr lang="en-US"/>
        </a:p>
      </dgm:t>
    </dgm:pt>
    <dgm:pt modelId="{80F29F33-297D-4E17-B2BF-58E6ACB7854C}" type="pres">
      <dgm:prSet presAssocID="{7CFAEB9E-0FB8-4461-83BA-0043F616F002}" presName="root" presStyleCnt="0">
        <dgm:presLayoutVars>
          <dgm:chMax/>
          <dgm:chPref/>
        </dgm:presLayoutVars>
      </dgm:prSet>
      <dgm:spPr/>
    </dgm:pt>
    <dgm:pt modelId="{78547FF4-5BD0-439B-8CF4-2CA12D607841}" type="pres">
      <dgm:prSet presAssocID="{7CFAEB9E-0FB8-4461-83BA-0043F616F002}" presName="rootComposite" presStyleCnt="0">
        <dgm:presLayoutVars/>
      </dgm:prSet>
      <dgm:spPr/>
    </dgm:pt>
    <dgm:pt modelId="{3E042763-2123-4103-B47A-AB3CE7C253AB}" type="pres">
      <dgm:prSet presAssocID="{7CFAEB9E-0FB8-4461-83BA-0043F616F002}" presName="ParentAccent" presStyleLbl="alignNode1" presStyleIdx="2" presStyleCnt="3"/>
      <dgm:spPr>
        <a:solidFill>
          <a:schemeClr val="accent2">
            <a:lumMod val="75000"/>
          </a:schemeClr>
        </a:solidFill>
      </dgm:spPr>
      <dgm:t>
        <a:bodyPr/>
        <a:lstStyle/>
        <a:p>
          <a:endParaRPr lang="en-US"/>
        </a:p>
      </dgm:t>
    </dgm:pt>
    <dgm:pt modelId="{B477C7EB-7F61-4E8E-9EA1-6D981F51B482}" type="pres">
      <dgm:prSet presAssocID="{7CFAEB9E-0FB8-4461-83BA-0043F616F002}" presName="ParentSmallAccent" presStyleLbl="fgAcc1" presStyleIdx="2" presStyleCnt="3"/>
      <dgm:spPr/>
    </dgm:pt>
    <dgm:pt modelId="{DA293BEA-AF70-4B37-B667-06812A1141DB}" type="pres">
      <dgm:prSet presAssocID="{7CFAEB9E-0FB8-4461-83BA-0043F616F002}" presName="Parent" presStyleLbl="revTx" presStyleIdx="7" presStyleCnt="12">
        <dgm:presLayoutVars>
          <dgm:chMax/>
          <dgm:chPref val="4"/>
          <dgm:bulletEnabled val="1"/>
        </dgm:presLayoutVars>
      </dgm:prSet>
      <dgm:spPr/>
      <dgm:t>
        <a:bodyPr/>
        <a:lstStyle/>
        <a:p>
          <a:endParaRPr lang="en-US"/>
        </a:p>
      </dgm:t>
    </dgm:pt>
    <dgm:pt modelId="{51E75814-77EC-4781-A519-E7FE97E089C2}" type="pres">
      <dgm:prSet presAssocID="{7CFAEB9E-0FB8-4461-83BA-0043F616F002}" presName="childShape" presStyleCnt="0">
        <dgm:presLayoutVars>
          <dgm:chMax val="0"/>
          <dgm:chPref val="0"/>
        </dgm:presLayoutVars>
      </dgm:prSet>
      <dgm:spPr/>
    </dgm:pt>
    <dgm:pt modelId="{CC9DF1B9-74C7-4F27-9D36-9D27BF48BA69}" type="pres">
      <dgm:prSet presAssocID="{E1AF4F3B-3A7A-4CE8-AABA-4CDA2303FC09}" presName="childComposite" presStyleCnt="0">
        <dgm:presLayoutVars>
          <dgm:chMax val="0"/>
          <dgm:chPref val="0"/>
        </dgm:presLayoutVars>
      </dgm:prSet>
      <dgm:spPr/>
    </dgm:pt>
    <dgm:pt modelId="{FA318CB0-5C78-4C9A-A207-E49A0FA84457}" type="pres">
      <dgm:prSet presAssocID="{E1AF4F3B-3A7A-4CE8-AABA-4CDA2303FC09}" presName="ChildAccent" presStyleLbl="solidFgAcc1" presStyleIdx="5" presStyleCnt="9"/>
      <dgm:spPr/>
    </dgm:pt>
    <dgm:pt modelId="{041A62C1-0DD4-4AE8-B13D-6A33A73E3152}" type="pres">
      <dgm:prSet presAssocID="{E1AF4F3B-3A7A-4CE8-AABA-4CDA2303FC09}" presName="Child" presStyleLbl="revTx" presStyleIdx="8" presStyleCnt="12">
        <dgm:presLayoutVars>
          <dgm:chMax val="0"/>
          <dgm:chPref val="0"/>
          <dgm:bulletEnabled val="1"/>
        </dgm:presLayoutVars>
      </dgm:prSet>
      <dgm:spPr/>
      <dgm:t>
        <a:bodyPr/>
        <a:lstStyle/>
        <a:p>
          <a:endParaRPr lang="en-US"/>
        </a:p>
      </dgm:t>
    </dgm:pt>
    <dgm:pt modelId="{29D29439-43DA-41C1-BCEC-7C2E21303090}" type="pres">
      <dgm:prSet presAssocID="{64482393-467F-4425-A00B-9E6D6843B5AE}" presName="childComposite" presStyleCnt="0">
        <dgm:presLayoutVars>
          <dgm:chMax val="0"/>
          <dgm:chPref val="0"/>
        </dgm:presLayoutVars>
      </dgm:prSet>
      <dgm:spPr/>
    </dgm:pt>
    <dgm:pt modelId="{91684AA9-C156-45AE-BC2C-08A6E9A539DB}" type="pres">
      <dgm:prSet presAssocID="{64482393-467F-4425-A00B-9E6D6843B5AE}" presName="ChildAccent" presStyleLbl="solidFgAcc1" presStyleIdx="6" presStyleCnt="9"/>
      <dgm:spPr/>
    </dgm:pt>
    <dgm:pt modelId="{A8538055-6A77-49BB-BEE9-828A9F686DD5}" type="pres">
      <dgm:prSet presAssocID="{64482393-467F-4425-A00B-9E6D6843B5AE}" presName="Child" presStyleLbl="revTx" presStyleIdx="9" presStyleCnt="12">
        <dgm:presLayoutVars>
          <dgm:chMax val="0"/>
          <dgm:chPref val="0"/>
          <dgm:bulletEnabled val="1"/>
        </dgm:presLayoutVars>
      </dgm:prSet>
      <dgm:spPr/>
      <dgm:t>
        <a:bodyPr/>
        <a:lstStyle/>
        <a:p>
          <a:endParaRPr lang="en-US"/>
        </a:p>
      </dgm:t>
    </dgm:pt>
    <dgm:pt modelId="{5FE82906-F830-4E7C-9D96-504DBB860F50}" type="pres">
      <dgm:prSet presAssocID="{0A632CE9-4E7B-426F-9936-4400C49C9EC6}" presName="childComposite" presStyleCnt="0">
        <dgm:presLayoutVars>
          <dgm:chMax val="0"/>
          <dgm:chPref val="0"/>
        </dgm:presLayoutVars>
      </dgm:prSet>
      <dgm:spPr/>
    </dgm:pt>
    <dgm:pt modelId="{505775A9-BDA6-4346-A5BE-A2A6F38B99C3}" type="pres">
      <dgm:prSet presAssocID="{0A632CE9-4E7B-426F-9936-4400C49C9EC6}" presName="ChildAccent" presStyleLbl="solidFgAcc1" presStyleIdx="7" presStyleCnt="9"/>
      <dgm:spPr/>
    </dgm:pt>
    <dgm:pt modelId="{EB284F55-C29F-4CB2-8D27-0B8BECBD8E84}" type="pres">
      <dgm:prSet presAssocID="{0A632CE9-4E7B-426F-9936-4400C49C9EC6}" presName="Child" presStyleLbl="revTx" presStyleIdx="10" presStyleCnt="12">
        <dgm:presLayoutVars>
          <dgm:chMax val="0"/>
          <dgm:chPref val="0"/>
          <dgm:bulletEnabled val="1"/>
        </dgm:presLayoutVars>
      </dgm:prSet>
      <dgm:spPr/>
      <dgm:t>
        <a:bodyPr/>
        <a:lstStyle/>
        <a:p>
          <a:endParaRPr lang="en-US"/>
        </a:p>
      </dgm:t>
    </dgm:pt>
    <dgm:pt modelId="{132B8FC2-9A56-411A-9F03-B739ACD6ACF2}" type="pres">
      <dgm:prSet presAssocID="{D81072A3-D4D0-4207-86FC-5965CAA8AEF2}" presName="childComposite" presStyleCnt="0">
        <dgm:presLayoutVars>
          <dgm:chMax val="0"/>
          <dgm:chPref val="0"/>
        </dgm:presLayoutVars>
      </dgm:prSet>
      <dgm:spPr/>
    </dgm:pt>
    <dgm:pt modelId="{A9EA6146-00DC-46F3-89DE-E6BB046CB031}" type="pres">
      <dgm:prSet presAssocID="{D81072A3-D4D0-4207-86FC-5965CAA8AEF2}" presName="ChildAccent" presStyleLbl="solidFgAcc1" presStyleIdx="8" presStyleCnt="9"/>
      <dgm:spPr/>
    </dgm:pt>
    <dgm:pt modelId="{EB28D79E-149F-48EB-9A70-B06E53B739D8}" type="pres">
      <dgm:prSet presAssocID="{D81072A3-D4D0-4207-86FC-5965CAA8AEF2}" presName="Child" presStyleLbl="revTx" presStyleIdx="11" presStyleCnt="12">
        <dgm:presLayoutVars>
          <dgm:chMax val="0"/>
          <dgm:chPref val="0"/>
          <dgm:bulletEnabled val="1"/>
        </dgm:presLayoutVars>
      </dgm:prSet>
      <dgm:spPr/>
      <dgm:t>
        <a:bodyPr/>
        <a:lstStyle/>
        <a:p>
          <a:endParaRPr lang="en-US"/>
        </a:p>
      </dgm:t>
    </dgm:pt>
  </dgm:ptLst>
  <dgm:cxnLst>
    <dgm:cxn modelId="{26B39C22-11D9-4E21-910A-1DE4D50FA5FB}" srcId="{7CFAEB9E-0FB8-4461-83BA-0043F616F002}" destId="{0A632CE9-4E7B-426F-9936-4400C49C9EC6}" srcOrd="2" destOrd="0" parTransId="{26F9AEF6-5413-4DB8-AE91-D9C9A315ECD4}" sibTransId="{31A28AB5-3348-4928-9A3F-1D937255C9EC}"/>
    <dgm:cxn modelId="{BFB1DE15-3200-4B62-BC06-C4845D7A2B07}" type="presOf" srcId="{0A632CE9-4E7B-426F-9936-4400C49C9EC6}" destId="{EB284F55-C29F-4CB2-8D27-0B8BECBD8E84}" srcOrd="0" destOrd="0" presId="urn:microsoft.com/office/officeart/2008/layout/SquareAccentList"/>
    <dgm:cxn modelId="{F72AEA51-BC24-46CC-A500-B89A1C2A30D9}" srcId="{3D1CB930-D567-4FF2-9627-D975908DE89B}" destId="{7CFAEB9E-0FB8-4461-83BA-0043F616F002}" srcOrd="2" destOrd="0" parTransId="{0915A93F-4271-46E8-B6E8-FDEEDDB5C4C0}" sibTransId="{E5A580C1-D5B1-4C01-BEE5-D456D8ECF14C}"/>
    <dgm:cxn modelId="{5BF84B43-FA56-4619-8A54-5CC19CCEAFD6}" type="presOf" srcId="{E1AF4F3B-3A7A-4CE8-AABA-4CDA2303FC09}" destId="{041A62C1-0DD4-4AE8-B13D-6A33A73E3152}" srcOrd="0" destOrd="0" presId="urn:microsoft.com/office/officeart/2008/layout/SquareAccentList"/>
    <dgm:cxn modelId="{3EF6ED52-84EE-4DAD-9E10-7751608BF120}" type="presOf" srcId="{1F4D8F22-4617-4F11-AAA9-A7E7096DD256}" destId="{2CA59DED-6629-42F4-8D2B-A9C50C9F2448}" srcOrd="0" destOrd="0" presId="urn:microsoft.com/office/officeart/2008/layout/SquareAccentList"/>
    <dgm:cxn modelId="{4A3355DC-7F59-4457-B33C-B34EE34E0491}" type="presOf" srcId="{C8E1D72C-DE91-4BC6-862B-24ED8AFCD77F}" destId="{F58066D1-18C1-4984-A995-823FD49A92B5}" srcOrd="0" destOrd="0" presId="urn:microsoft.com/office/officeart/2008/layout/SquareAccentList"/>
    <dgm:cxn modelId="{0BC6B23F-D2C7-463B-93B2-EF49AF697AF9}" srcId="{1F4D8F22-4617-4F11-AAA9-A7E7096DD256}" destId="{BD539083-BAE0-4E99-8D0E-33D892D7F216}" srcOrd="0" destOrd="0" parTransId="{57CF7483-737F-48F7-B4C2-1DE125C71307}" sibTransId="{421E646C-A783-4CA7-A223-D330BCEF8EFF}"/>
    <dgm:cxn modelId="{2874FBEB-AC0E-4803-83D2-FB9808F4F9C7}" type="presOf" srcId="{7D77F572-51ED-4BAE-85BC-F3CCD02025F7}" destId="{6E83E4ED-12EF-46FB-9B1A-F0A670FC10EA}" srcOrd="0" destOrd="0" presId="urn:microsoft.com/office/officeart/2008/layout/SquareAccentList"/>
    <dgm:cxn modelId="{838B57EE-9340-4CD0-AC16-168FA6E6261B}" srcId="{1F4D8F22-4617-4F11-AAA9-A7E7096DD256}" destId="{7D77F572-51ED-4BAE-85BC-F3CCD02025F7}" srcOrd="2" destOrd="0" parTransId="{461E6165-87E5-43DC-91B0-1BE1106F3AA8}" sibTransId="{C1399FAB-8130-4BA9-8562-D417A1A8F608}"/>
    <dgm:cxn modelId="{D25DD416-0313-441C-BF04-D7B510A37C2A}" srcId="{7CFAEB9E-0FB8-4461-83BA-0043F616F002}" destId="{E1AF4F3B-3A7A-4CE8-AABA-4CDA2303FC09}" srcOrd="0" destOrd="0" parTransId="{F5A1F780-ABF3-4C33-B171-378A27A050C9}" sibTransId="{2C1E6AE9-E732-4E3C-A7CF-A1B19B819777}"/>
    <dgm:cxn modelId="{8F672D55-6C0D-48E6-8310-1CC3C5C9EEDE}" srcId="{1F4D8F22-4617-4F11-AAA9-A7E7096DD256}" destId="{C8E1D72C-DE91-4BC6-862B-24ED8AFCD77F}" srcOrd="3" destOrd="0" parTransId="{DF11DB01-0A40-4CA9-8FF5-5FE5543DB161}" sibTransId="{EA8872A5-BB68-46FD-8ACB-DE174D2BE729}"/>
    <dgm:cxn modelId="{A12AEF91-3CC3-4003-A132-233648EC255E}" type="presOf" srcId="{64482393-467F-4425-A00B-9E6D6843B5AE}" destId="{A8538055-6A77-49BB-BEE9-828A9F686DD5}" srcOrd="0" destOrd="0" presId="urn:microsoft.com/office/officeart/2008/layout/SquareAccentList"/>
    <dgm:cxn modelId="{893791FB-F62C-43F3-B953-87AA68E74E0B}" type="presOf" srcId="{D81072A3-D4D0-4207-86FC-5965CAA8AEF2}" destId="{EB28D79E-149F-48EB-9A70-B06E53B739D8}" srcOrd="0" destOrd="0" presId="urn:microsoft.com/office/officeart/2008/layout/SquareAccentList"/>
    <dgm:cxn modelId="{27133CB0-8B9C-4481-BF89-19BF6B287686}" type="presOf" srcId="{77388468-D0C9-4D52-B78B-979124F7A4A2}" destId="{0D60BB51-6149-4B55-A983-15A07CDFE4F0}" srcOrd="0" destOrd="0" presId="urn:microsoft.com/office/officeart/2008/layout/SquareAccentList"/>
    <dgm:cxn modelId="{53C3516E-3CAE-48E0-B854-E2535F1629E4}" srcId="{1F4D8F22-4617-4F11-AAA9-A7E7096DD256}" destId="{77388468-D0C9-4D52-B78B-979124F7A4A2}" srcOrd="1" destOrd="0" parTransId="{5D89180F-332F-4CF1-8753-6815DA41BD37}" sibTransId="{D4DC755A-97B1-42B9-B4C6-4CFBC2097438}"/>
    <dgm:cxn modelId="{098A5E74-58EC-435A-A57E-D48C0341B410}" srcId="{3D1CB930-D567-4FF2-9627-D975908DE89B}" destId="{1224FD48-869B-4E03-97EC-B0E8B2FDE096}" srcOrd="0" destOrd="0" parTransId="{DBD78BB5-1E7D-4432-BC09-BB6EDEFD52E3}" sibTransId="{84CE558C-EF8A-4865-9CEA-FFBD5A13F344}"/>
    <dgm:cxn modelId="{04EEBD0D-873A-493F-9021-A38C6BB70CEC}" type="presOf" srcId="{12647F23-CCEC-42F1-83F6-870CD0E5C468}" destId="{66F4C888-3701-415A-9204-1F41928EC195}" srcOrd="0" destOrd="0" presId="urn:microsoft.com/office/officeart/2008/layout/SquareAccentList"/>
    <dgm:cxn modelId="{4674388C-8CB3-470F-9764-9A36EE915F8A}" type="presOf" srcId="{7CFAEB9E-0FB8-4461-83BA-0043F616F002}" destId="{DA293BEA-AF70-4B37-B667-06812A1141DB}" srcOrd="0" destOrd="0" presId="urn:microsoft.com/office/officeart/2008/layout/SquareAccentList"/>
    <dgm:cxn modelId="{5BC210E6-9127-4985-AC34-6682149371AD}" srcId="{3D1CB930-D567-4FF2-9627-D975908DE89B}" destId="{1F4D8F22-4617-4F11-AAA9-A7E7096DD256}" srcOrd="1" destOrd="0" parTransId="{01242F61-25DD-43E7-916A-9E8DE0B51274}" sibTransId="{C92FD2AB-9EE4-4EB0-838D-1A1E0047FDF0}"/>
    <dgm:cxn modelId="{97AC2846-167F-4D95-8C65-48354680F0F2}" srcId="{7CFAEB9E-0FB8-4461-83BA-0043F616F002}" destId="{64482393-467F-4425-A00B-9E6D6843B5AE}" srcOrd="1" destOrd="0" parTransId="{5984BA02-FED4-482F-9AB3-B104A0CDB2AC}" sibTransId="{1F7C9543-6E58-4D69-9ED2-F5D12ED7E50D}"/>
    <dgm:cxn modelId="{98456A3E-D378-4BA4-85AD-C62C7B99C08D}" type="presOf" srcId="{BD539083-BAE0-4E99-8D0E-33D892D7F216}" destId="{4E47F493-DF4F-4AB6-8F1E-2F129311FB34}" srcOrd="0" destOrd="0" presId="urn:microsoft.com/office/officeart/2008/layout/SquareAccentList"/>
    <dgm:cxn modelId="{C9FC6D20-54BD-4A54-B910-2619F3E7E4DE}" type="presOf" srcId="{1224FD48-869B-4E03-97EC-B0E8B2FDE096}" destId="{D7A0248C-A211-4DB7-A200-347E4F42865B}" srcOrd="0" destOrd="0" presId="urn:microsoft.com/office/officeart/2008/layout/SquareAccentList"/>
    <dgm:cxn modelId="{1F0D7F41-27E4-4888-9779-B00B186046D8}" srcId="{7CFAEB9E-0FB8-4461-83BA-0043F616F002}" destId="{D81072A3-D4D0-4207-86FC-5965CAA8AEF2}" srcOrd="3" destOrd="0" parTransId="{65DAB74C-DFFF-4E65-B43F-F6EE4DB3CC9C}" sibTransId="{6C65A7F5-18B6-44E1-97AE-E89D68867B86}"/>
    <dgm:cxn modelId="{85D66810-E8E8-4B69-B880-51B3E30F5CDA}" srcId="{1224FD48-869B-4E03-97EC-B0E8B2FDE096}" destId="{12647F23-CCEC-42F1-83F6-870CD0E5C468}" srcOrd="0" destOrd="0" parTransId="{D592E3DC-3A7D-4375-9C0A-5EEDA2F93D5D}" sibTransId="{F93799DA-2E18-4689-8E03-DF4BC3206184}"/>
    <dgm:cxn modelId="{6B2D1FE0-D2B4-471D-8E86-5443957B6474}" type="presOf" srcId="{3D1CB930-D567-4FF2-9627-D975908DE89B}" destId="{5C8F4D81-0690-4C1A-ABF6-4A1A6073FED6}" srcOrd="0" destOrd="0" presId="urn:microsoft.com/office/officeart/2008/layout/SquareAccentList"/>
    <dgm:cxn modelId="{FBCB1D87-B13E-4078-9353-F6123866ED8A}" type="presParOf" srcId="{5C8F4D81-0690-4C1A-ABF6-4A1A6073FED6}" destId="{84CD46F9-EED7-4AAA-B109-45514B0DF02C}" srcOrd="0" destOrd="0" presId="urn:microsoft.com/office/officeart/2008/layout/SquareAccentList"/>
    <dgm:cxn modelId="{DC2D0DDD-348D-4BFE-A00C-9907169AF040}" type="presParOf" srcId="{84CD46F9-EED7-4AAA-B109-45514B0DF02C}" destId="{EF82C806-ADEA-4B84-9A2C-15A6F7D16786}" srcOrd="0" destOrd="0" presId="urn:microsoft.com/office/officeart/2008/layout/SquareAccentList"/>
    <dgm:cxn modelId="{D1312F6B-5AFB-4123-B963-88E2281F95F5}" type="presParOf" srcId="{EF82C806-ADEA-4B84-9A2C-15A6F7D16786}" destId="{8E132172-4266-4523-A431-BE01A879D415}" srcOrd="0" destOrd="0" presId="urn:microsoft.com/office/officeart/2008/layout/SquareAccentList"/>
    <dgm:cxn modelId="{73C27F9E-7EBC-4CB7-92DE-572669DFE5D2}" type="presParOf" srcId="{EF82C806-ADEA-4B84-9A2C-15A6F7D16786}" destId="{BD2658A4-F663-40F9-84BD-C7F06CBA6057}" srcOrd="1" destOrd="0" presId="urn:microsoft.com/office/officeart/2008/layout/SquareAccentList"/>
    <dgm:cxn modelId="{D09AFC1B-6A93-441B-A2CF-CD14EC2A9093}" type="presParOf" srcId="{EF82C806-ADEA-4B84-9A2C-15A6F7D16786}" destId="{D7A0248C-A211-4DB7-A200-347E4F42865B}" srcOrd="2" destOrd="0" presId="urn:microsoft.com/office/officeart/2008/layout/SquareAccentList"/>
    <dgm:cxn modelId="{6493B4E3-C56B-45E0-AE88-65236266A3BC}" type="presParOf" srcId="{84CD46F9-EED7-4AAA-B109-45514B0DF02C}" destId="{F76C4422-0815-4FF8-911C-24D6279CD9B2}" srcOrd="1" destOrd="0" presId="urn:microsoft.com/office/officeart/2008/layout/SquareAccentList"/>
    <dgm:cxn modelId="{A0CE6487-1FA7-403F-B00B-F6E5F06DEE39}" type="presParOf" srcId="{F76C4422-0815-4FF8-911C-24D6279CD9B2}" destId="{230B7DE4-9456-4623-8851-9B80C55CCD2F}" srcOrd="0" destOrd="0" presId="urn:microsoft.com/office/officeart/2008/layout/SquareAccentList"/>
    <dgm:cxn modelId="{5975EFA9-A207-4BE4-BBF4-ECE7B04A9238}" type="presParOf" srcId="{230B7DE4-9456-4623-8851-9B80C55CCD2F}" destId="{43D7D787-5C2D-4DC8-ADFD-B4B5FAC7817D}" srcOrd="0" destOrd="0" presId="urn:microsoft.com/office/officeart/2008/layout/SquareAccentList"/>
    <dgm:cxn modelId="{6A34490D-E0B6-4E66-8758-EFCC93D84723}" type="presParOf" srcId="{230B7DE4-9456-4623-8851-9B80C55CCD2F}" destId="{66F4C888-3701-415A-9204-1F41928EC195}" srcOrd="1" destOrd="0" presId="urn:microsoft.com/office/officeart/2008/layout/SquareAccentList"/>
    <dgm:cxn modelId="{82B790F1-386D-495D-9733-9F5F9284110F}" type="presParOf" srcId="{5C8F4D81-0690-4C1A-ABF6-4A1A6073FED6}" destId="{D3E1EF9E-B9B3-4EB8-A7C6-2435E76C2FBB}" srcOrd="1" destOrd="0" presId="urn:microsoft.com/office/officeart/2008/layout/SquareAccentList"/>
    <dgm:cxn modelId="{87706B68-BFBA-4B99-995C-94F37C2F6B48}" type="presParOf" srcId="{D3E1EF9E-B9B3-4EB8-A7C6-2435E76C2FBB}" destId="{6BA9A5ED-0A58-4A48-BAA4-DD61AF08369C}" srcOrd="0" destOrd="0" presId="urn:microsoft.com/office/officeart/2008/layout/SquareAccentList"/>
    <dgm:cxn modelId="{27C073E8-D69B-4F5C-A34B-68171053A528}" type="presParOf" srcId="{6BA9A5ED-0A58-4A48-BAA4-DD61AF08369C}" destId="{FBDE3388-DD65-4800-94E5-4E7CF1580AC0}" srcOrd="0" destOrd="0" presId="urn:microsoft.com/office/officeart/2008/layout/SquareAccentList"/>
    <dgm:cxn modelId="{E98A6360-6077-4B92-9835-A5623DB284D4}" type="presParOf" srcId="{6BA9A5ED-0A58-4A48-BAA4-DD61AF08369C}" destId="{C8E3194C-F250-40AE-A399-48D55F29804C}" srcOrd="1" destOrd="0" presId="urn:microsoft.com/office/officeart/2008/layout/SquareAccentList"/>
    <dgm:cxn modelId="{3A3A3306-8C01-4BB3-A25E-078A0E3BCF48}" type="presParOf" srcId="{6BA9A5ED-0A58-4A48-BAA4-DD61AF08369C}" destId="{2CA59DED-6629-42F4-8D2B-A9C50C9F2448}" srcOrd="2" destOrd="0" presId="urn:microsoft.com/office/officeart/2008/layout/SquareAccentList"/>
    <dgm:cxn modelId="{C1A58D04-2A80-4076-B825-4C1B140A60FE}" type="presParOf" srcId="{D3E1EF9E-B9B3-4EB8-A7C6-2435E76C2FBB}" destId="{53EC212F-E9A5-4EB7-BF8E-EFEA20382138}" srcOrd="1" destOrd="0" presId="urn:microsoft.com/office/officeart/2008/layout/SquareAccentList"/>
    <dgm:cxn modelId="{E6EF887B-6CDD-41A1-AD4F-4A9AC0253714}" type="presParOf" srcId="{53EC212F-E9A5-4EB7-BF8E-EFEA20382138}" destId="{3DCBF4F5-F8C4-4D87-92F7-F993F9CE750B}" srcOrd="0" destOrd="0" presId="urn:microsoft.com/office/officeart/2008/layout/SquareAccentList"/>
    <dgm:cxn modelId="{C7A09AD9-DEA8-45ED-89B5-BBAFEB6CFF98}" type="presParOf" srcId="{3DCBF4F5-F8C4-4D87-92F7-F993F9CE750B}" destId="{910AEFC5-B74A-4445-939A-6B25C2846DE3}" srcOrd="0" destOrd="0" presId="urn:microsoft.com/office/officeart/2008/layout/SquareAccentList"/>
    <dgm:cxn modelId="{69FE3486-807C-4667-A025-2737887F3C42}" type="presParOf" srcId="{3DCBF4F5-F8C4-4D87-92F7-F993F9CE750B}" destId="{4E47F493-DF4F-4AB6-8F1E-2F129311FB34}" srcOrd="1" destOrd="0" presId="urn:microsoft.com/office/officeart/2008/layout/SquareAccentList"/>
    <dgm:cxn modelId="{A423A42D-7F6E-4231-87D7-CFF8E6CE8238}" type="presParOf" srcId="{53EC212F-E9A5-4EB7-BF8E-EFEA20382138}" destId="{633FD186-38C6-42E7-BEE6-FD7CAE99F83A}" srcOrd="1" destOrd="0" presId="urn:microsoft.com/office/officeart/2008/layout/SquareAccentList"/>
    <dgm:cxn modelId="{423BF15A-AE87-4958-8033-DF38501EA397}" type="presParOf" srcId="{633FD186-38C6-42E7-BEE6-FD7CAE99F83A}" destId="{1510F92F-73B3-40E4-8EB1-D04832FCA31D}" srcOrd="0" destOrd="0" presId="urn:microsoft.com/office/officeart/2008/layout/SquareAccentList"/>
    <dgm:cxn modelId="{852522E5-8F4A-4E82-98F4-1E173B86F074}" type="presParOf" srcId="{633FD186-38C6-42E7-BEE6-FD7CAE99F83A}" destId="{0D60BB51-6149-4B55-A983-15A07CDFE4F0}" srcOrd="1" destOrd="0" presId="urn:microsoft.com/office/officeart/2008/layout/SquareAccentList"/>
    <dgm:cxn modelId="{9DDDFD83-F2C1-4E66-BB72-5E436692AAD4}" type="presParOf" srcId="{53EC212F-E9A5-4EB7-BF8E-EFEA20382138}" destId="{1285A247-4FE0-4E4E-AD22-7C6E36EBEFA0}" srcOrd="2" destOrd="0" presId="urn:microsoft.com/office/officeart/2008/layout/SquareAccentList"/>
    <dgm:cxn modelId="{88C7582A-5B1A-482F-AD70-BF1C8E9F50BB}" type="presParOf" srcId="{1285A247-4FE0-4E4E-AD22-7C6E36EBEFA0}" destId="{D16475D6-EB89-4040-ADE6-AB794C4534AC}" srcOrd="0" destOrd="0" presId="urn:microsoft.com/office/officeart/2008/layout/SquareAccentList"/>
    <dgm:cxn modelId="{66EE52DB-D54A-44DB-8CED-9F687A10BA7B}" type="presParOf" srcId="{1285A247-4FE0-4E4E-AD22-7C6E36EBEFA0}" destId="{6E83E4ED-12EF-46FB-9B1A-F0A670FC10EA}" srcOrd="1" destOrd="0" presId="urn:microsoft.com/office/officeart/2008/layout/SquareAccentList"/>
    <dgm:cxn modelId="{2A937AA0-9BF8-4B48-B2DA-8D863F539D3B}" type="presParOf" srcId="{53EC212F-E9A5-4EB7-BF8E-EFEA20382138}" destId="{4FBF4F0E-C2A1-4CFC-9F28-257407961D2F}" srcOrd="3" destOrd="0" presId="urn:microsoft.com/office/officeart/2008/layout/SquareAccentList"/>
    <dgm:cxn modelId="{315F7199-D276-4447-923C-D74E6F402B5F}" type="presParOf" srcId="{4FBF4F0E-C2A1-4CFC-9F28-257407961D2F}" destId="{30DA7C19-6E90-4DD7-8742-3AE9BA330C37}" srcOrd="0" destOrd="0" presId="urn:microsoft.com/office/officeart/2008/layout/SquareAccentList"/>
    <dgm:cxn modelId="{1FBBD2C3-20BE-4CC3-BEA4-752A5AFA626C}" type="presParOf" srcId="{4FBF4F0E-C2A1-4CFC-9F28-257407961D2F}" destId="{F58066D1-18C1-4984-A995-823FD49A92B5}" srcOrd="1" destOrd="0" presId="urn:microsoft.com/office/officeart/2008/layout/SquareAccentList"/>
    <dgm:cxn modelId="{95455241-F66B-4E7E-9A15-A5A84F8BB8A3}" type="presParOf" srcId="{5C8F4D81-0690-4C1A-ABF6-4A1A6073FED6}" destId="{80F29F33-297D-4E17-B2BF-58E6ACB7854C}" srcOrd="2" destOrd="0" presId="urn:microsoft.com/office/officeart/2008/layout/SquareAccentList"/>
    <dgm:cxn modelId="{70F6A0E4-E25C-4213-B260-835432FE697F}" type="presParOf" srcId="{80F29F33-297D-4E17-B2BF-58E6ACB7854C}" destId="{78547FF4-5BD0-439B-8CF4-2CA12D607841}" srcOrd="0" destOrd="0" presId="urn:microsoft.com/office/officeart/2008/layout/SquareAccentList"/>
    <dgm:cxn modelId="{B6F8B4C6-6FAC-45AC-8CF4-24524A20B0B3}" type="presParOf" srcId="{78547FF4-5BD0-439B-8CF4-2CA12D607841}" destId="{3E042763-2123-4103-B47A-AB3CE7C253AB}" srcOrd="0" destOrd="0" presId="urn:microsoft.com/office/officeart/2008/layout/SquareAccentList"/>
    <dgm:cxn modelId="{6A2A2AD1-D403-40D2-8E33-D855294EE271}" type="presParOf" srcId="{78547FF4-5BD0-439B-8CF4-2CA12D607841}" destId="{B477C7EB-7F61-4E8E-9EA1-6D981F51B482}" srcOrd="1" destOrd="0" presId="urn:microsoft.com/office/officeart/2008/layout/SquareAccentList"/>
    <dgm:cxn modelId="{86E4DAA5-27AB-4ACB-B589-E3476064B185}" type="presParOf" srcId="{78547FF4-5BD0-439B-8CF4-2CA12D607841}" destId="{DA293BEA-AF70-4B37-B667-06812A1141DB}" srcOrd="2" destOrd="0" presId="urn:microsoft.com/office/officeart/2008/layout/SquareAccentList"/>
    <dgm:cxn modelId="{8B2B223A-27ED-42ED-99EA-62906F968E86}" type="presParOf" srcId="{80F29F33-297D-4E17-B2BF-58E6ACB7854C}" destId="{51E75814-77EC-4781-A519-E7FE97E089C2}" srcOrd="1" destOrd="0" presId="urn:microsoft.com/office/officeart/2008/layout/SquareAccentList"/>
    <dgm:cxn modelId="{2B553B8D-4A13-4DB8-8B3B-396EC43BCCD2}" type="presParOf" srcId="{51E75814-77EC-4781-A519-E7FE97E089C2}" destId="{CC9DF1B9-74C7-4F27-9D36-9D27BF48BA69}" srcOrd="0" destOrd="0" presId="urn:microsoft.com/office/officeart/2008/layout/SquareAccentList"/>
    <dgm:cxn modelId="{8EA081FD-67EB-4022-9AEC-BB0F62641FFA}" type="presParOf" srcId="{CC9DF1B9-74C7-4F27-9D36-9D27BF48BA69}" destId="{FA318CB0-5C78-4C9A-A207-E49A0FA84457}" srcOrd="0" destOrd="0" presId="urn:microsoft.com/office/officeart/2008/layout/SquareAccentList"/>
    <dgm:cxn modelId="{49A252D9-4EC1-43D0-A07E-D445A7CF35B6}" type="presParOf" srcId="{CC9DF1B9-74C7-4F27-9D36-9D27BF48BA69}" destId="{041A62C1-0DD4-4AE8-B13D-6A33A73E3152}" srcOrd="1" destOrd="0" presId="urn:microsoft.com/office/officeart/2008/layout/SquareAccentList"/>
    <dgm:cxn modelId="{C03E914F-E593-4316-91B2-DDF66459DF6B}" type="presParOf" srcId="{51E75814-77EC-4781-A519-E7FE97E089C2}" destId="{29D29439-43DA-41C1-BCEC-7C2E21303090}" srcOrd="1" destOrd="0" presId="urn:microsoft.com/office/officeart/2008/layout/SquareAccentList"/>
    <dgm:cxn modelId="{CDBC6446-3050-4919-8F86-3025D4E389F3}" type="presParOf" srcId="{29D29439-43DA-41C1-BCEC-7C2E21303090}" destId="{91684AA9-C156-45AE-BC2C-08A6E9A539DB}" srcOrd="0" destOrd="0" presId="urn:microsoft.com/office/officeart/2008/layout/SquareAccentList"/>
    <dgm:cxn modelId="{BDF4D438-72C3-4664-8943-1D5523FDC82D}" type="presParOf" srcId="{29D29439-43DA-41C1-BCEC-7C2E21303090}" destId="{A8538055-6A77-49BB-BEE9-828A9F686DD5}" srcOrd="1" destOrd="0" presId="urn:microsoft.com/office/officeart/2008/layout/SquareAccentList"/>
    <dgm:cxn modelId="{4DE0F245-6AA4-4C36-982C-66AB5CCBA5D5}" type="presParOf" srcId="{51E75814-77EC-4781-A519-E7FE97E089C2}" destId="{5FE82906-F830-4E7C-9D96-504DBB860F50}" srcOrd="2" destOrd="0" presId="urn:microsoft.com/office/officeart/2008/layout/SquareAccentList"/>
    <dgm:cxn modelId="{6C6F1A1E-5360-4275-86A7-792FDF46FF02}" type="presParOf" srcId="{5FE82906-F830-4E7C-9D96-504DBB860F50}" destId="{505775A9-BDA6-4346-A5BE-A2A6F38B99C3}" srcOrd="0" destOrd="0" presId="urn:microsoft.com/office/officeart/2008/layout/SquareAccentList"/>
    <dgm:cxn modelId="{897EED67-F462-43D8-ABE2-9EEB8E339307}" type="presParOf" srcId="{5FE82906-F830-4E7C-9D96-504DBB860F50}" destId="{EB284F55-C29F-4CB2-8D27-0B8BECBD8E84}" srcOrd="1" destOrd="0" presId="urn:microsoft.com/office/officeart/2008/layout/SquareAccentList"/>
    <dgm:cxn modelId="{4237BF46-0249-49F3-B807-105C5BF61F86}" type="presParOf" srcId="{51E75814-77EC-4781-A519-E7FE97E089C2}" destId="{132B8FC2-9A56-411A-9F03-B739ACD6ACF2}" srcOrd="3" destOrd="0" presId="urn:microsoft.com/office/officeart/2008/layout/SquareAccentList"/>
    <dgm:cxn modelId="{5D9CFFBD-289B-4A07-A04B-2CCFB8C25936}" type="presParOf" srcId="{132B8FC2-9A56-411A-9F03-B739ACD6ACF2}" destId="{A9EA6146-00DC-46F3-89DE-E6BB046CB031}" srcOrd="0" destOrd="0" presId="urn:microsoft.com/office/officeart/2008/layout/SquareAccentList"/>
    <dgm:cxn modelId="{697A68CF-8F46-4F75-9988-6E8B8482E584}" type="presParOf" srcId="{132B8FC2-9A56-411A-9F03-B739ACD6ACF2}" destId="{EB28D79E-149F-48EB-9A70-B06E53B739D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B5D73F-FF7B-4728-917D-8AD5914E339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8375A854-8ED0-46D3-9830-9B214BD67401}">
      <dgm:prSet phldrT="[Text]"/>
      <dgm:spPr>
        <a:solidFill>
          <a:schemeClr val="accent2">
            <a:lumMod val="75000"/>
          </a:schemeClr>
        </a:solidFill>
      </dgm:spPr>
      <dgm:t>
        <a:bodyPr/>
        <a:lstStyle/>
        <a:p>
          <a:r>
            <a:rPr lang="en-US" dirty="0" smtClean="0">
              <a:solidFill>
                <a:schemeClr val="bg1"/>
              </a:solidFill>
            </a:rPr>
            <a:t>property was classified as agricultural property since the 2002 assessment; (Grandfather Clause)</a:t>
          </a:r>
          <a:endParaRPr lang="en-US" dirty="0">
            <a:solidFill>
              <a:schemeClr val="bg1"/>
            </a:solidFill>
          </a:endParaRPr>
        </a:p>
      </dgm:t>
    </dgm:pt>
    <dgm:pt modelId="{DE9C4218-88D3-40CA-AC1D-07ED3A13A87E}" type="parTrans" cxnId="{4E466174-94EE-4A58-BD37-F59B261C61F7}">
      <dgm:prSet/>
      <dgm:spPr/>
      <dgm:t>
        <a:bodyPr/>
        <a:lstStyle/>
        <a:p>
          <a:endParaRPr lang="en-US"/>
        </a:p>
      </dgm:t>
    </dgm:pt>
    <dgm:pt modelId="{4451F3E8-110F-48A6-A2B7-001734C63B8A}" type="sibTrans" cxnId="{4E466174-94EE-4A58-BD37-F59B261C61F7}">
      <dgm:prSet/>
      <dgm:spPr/>
      <dgm:t>
        <a:bodyPr/>
        <a:lstStyle/>
        <a:p>
          <a:endParaRPr lang="en-US"/>
        </a:p>
      </dgm:t>
    </dgm:pt>
    <dgm:pt modelId="{0C011712-38A5-44A9-8F61-821789A254D2}">
      <dgm:prSet phldrT="[Text]"/>
      <dgm:spPr>
        <a:solidFill>
          <a:schemeClr val="accent2">
            <a:lumMod val="75000"/>
          </a:schemeClr>
        </a:solidFill>
      </dgm:spPr>
      <dgm:t>
        <a:bodyPr/>
        <a:lstStyle/>
        <a:p>
          <a:r>
            <a:rPr lang="en-US" dirty="0" smtClean="0">
              <a:solidFill>
                <a:schemeClr val="bg1"/>
              </a:solidFill>
            </a:rPr>
            <a:t>property was classified as agricultural property in the year prior to its enrollment in the conservation program</a:t>
          </a:r>
          <a:endParaRPr lang="en-US" dirty="0">
            <a:solidFill>
              <a:schemeClr val="bg1"/>
            </a:solidFill>
          </a:endParaRPr>
        </a:p>
      </dgm:t>
    </dgm:pt>
    <dgm:pt modelId="{7AB680B6-DD47-4F6C-BB80-1AD79723C2D7}" type="parTrans" cxnId="{7C2A8CF4-781B-47BF-840D-74BD80D2DBB2}">
      <dgm:prSet/>
      <dgm:spPr/>
      <dgm:t>
        <a:bodyPr/>
        <a:lstStyle/>
        <a:p>
          <a:endParaRPr lang="en-US"/>
        </a:p>
      </dgm:t>
    </dgm:pt>
    <dgm:pt modelId="{A0483984-42A1-427C-8A70-84D4D23C6658}" type="sibTrans" cxnId="{7C2A8CF4-781B-47BF-840D-74BD80D2DBB2}">
      <dgm:prSet/>
      <dgm:spPr/>
      <dgm:t>
        <a:bodyPr/>
        <a:lstStyle/>
        <a:p>
          <a:endParaRPr lang="en-US"/>
        </a:p>
      </dgm:t>
    </dgm:pt>
    <dgm:pt modelId="{BB1DEF0C-D810-4936-9BEE-D95E7C41CAC6}">
      <dgm:prSet/>
      <dgm:spPr/>
      <dgm:t>
        <a:bodyPr/>
        <a:lstStyle/>
        <a:p>
          <a:endParaRPr lang="en-US" dirty="0"/>
        </a:p>
      </dgm:t>
    </dgm:pt>
    <dgm:pt modelId="{5C8EECF5-CC35-4AAD-8AC9-639446F17A3B}" type="parTrans" cxnId="{F96A2158-603A-4C9F-8FE2-BC1DF58A5FA7}">
      <dgm:prSet/>
      <dgm:spPr/>
      <dgm:t>
        <a:bodyPr/>
        <a:lstStyle/>
        <a:p>
          <a:endParaRPr lang="en-US"/>
        </a:p>
      </dgm:t>
    </dgm:pt>
    <dgm:pt modelId="{166443A6-E8AD-4D16-9F89-BBE8AB991E59}" type="sibTrans" cxnId="{F96A2158-603A-4C9F-8FE2-BC1DF58A5FA7}">
      <dgm:prSet/>
      <dgm:spPr/>
      <dgm:t>
        <a:bodyPr/>
        <a:lstStyle/>
        <a:p>
          <a:endParaRPr lang="en-US"/>
        </a:p>
      </dgm:t>
    </dgm:pt>
    <dgm:pt modelId="{BD4C3948-B520-4A47-99CB-D19F42CCDAF6}" type="pres">
      <dgm:prSet presAssocID="{73B5D73F-FF7B-4728-917D-8AD5914E339C}" presName="Name0" presStyleCnt="0">
        <dgm:presLayoutVars>
          <dgm:chMax val="2"/>
          <dgm:chPref val="2"/>
          <dgm:animLvl val="lvl"/>
        </dgm:presLayoutVars>
      </dgm:prSet>
      <dgm:spPr/>
      <dgm:t>
        <a:bodyPr/>
        <a:lstStyle/>
        <a:p>
          <a:endParaRPr lang="en-US"/>
        </a:p>
      </dgm:t>
    </dgm:pt>
    <dgm:pt modelId="{2A6ADB2F-423E-465B-ABD4-F1792BA00A0D}" type="pres">
      <dgm:prSet presAssocID="{73B5D73F-FF7B-4728-917D-8AD5914E339C}" presName="LeftText" presStyleLbl="revTx" presStyleIdx="0" presStyleCnt="0">
        <dgm:presLayoutVars>
          <dgm:bulletEnabled val="1"/>
        </dgm:presLayoutVars>
      </dgm:prSet>
      <dgm:spPr/>
      <dgm:t>
        <a:bodyPr/>
        <a:lstStyle/>
        <a:p>
          <a:endParaRPr lang="en-US"/>
        </a:p>
      </dgm:t>
    </dgm:pt>
    <dgm:pt modelId="{7C8913AF-E949-4B26-A89F-7852BBC451DA}" type="pres">
      <dgm:prSet presAssocID="{73B5D73F-FF7B-4728-917D-8AD5914E339C}" presName="LeftNode" presStyleLbl="bgImgPlace1" presStyleIdx="0" presStyleCnt="2" custLinFactNeighborX="-22371" custLinFactNeighborY="93">
        <dgm:presLayoutVars>
          <dgm:chMax val="2"/>
          <dgm:chPref val="2"/>
        </dgm:presLayoutVars>
      </dgm:prSet>
      <dgm:spPr/>
      <dgm:t>
        <a:bodyPr/>
        <a:lstStyle/>
        <a:p>
          <a:endParaRPr lang="en-US"/>
        </a:p>
      </dgm:t>
    </dgm:pt>
    <dgm:pt modelId="{8C6F44AC-A772-4C65-8F6D-835A7DFE50D2}" type="pres">
      <dgm:prSet presAssocID="{73B5D73F-FF7B-4728-917D-8AD5914E339C}" presName="RightText" presStyleLbl="revTx" presStyleIdx="0" presStyleCnt="0">
        <dgm:presLayoutVars>
          <dgm:bulletEnabled val="1"/>
        </dgm:presLayoutVars>
      </dgm:prSet>
      <dgm:spPr/>
      <dgm:t>
        <a:bodyPr/>
        <a:lstStyle/>
        <a:p>
          <a:endParaRPr lang="en-US"/>
        </a:p>
      </dgm:t>
    </dgm:pt>
    <dgm:pt modelId="{2786F3E5-05D4-463C-8F6E-B7C264522287}" type="pres">
      <dgm:prSet presAssocID="{73B5D73F-FF7B-4728-917D-8AD5914E339C}" presName="RightNode" presStyleLbl="bgImgPlace1" presStyleIdx="1" presStyleCnt="2" custScaleX="102751" custLinFactNeighborX="30424" custLinFactNeighborY="93">
        <dgm:presLayoutVars>
          <dgm:chMax val="0"/>
          <dgm:chPref val="0"/>
        </dgm:presLayoutVars>
      </dgm:prSet>
      <dgm:spPr/>
      <dgm:t>
        <a:bodyPr/>
        <a:lstStyle/>
        <a:p>
          <a:endParaRPr lang="en-US"/>
        </a:p>
      </dgm:t>
    </dgm:pt>
    <dgm:pt modelId="{984339BB-6C99-46F2-BF31-96DD745B8F50}" type="pres">
      <dgm:prSet presAssocID="{73B5D73F-FF7B-4728-917D-8AD5914E339C}" presName="TopArrow" presStyleLbl="node1" presStyleIdx="0" presStyleCnt="2"/>
      <dgm:spPr>
        <a:solidFill>
          <a:schemeClr val="accent2">
            <a:lumMod val="75000"/>
          </a:schemeClr>
        </a:solidFill>
      </dgm:spPr>
    </dgm:pt>
    <dgm:pt modelId="{0B9D3435-E53D-4AA4-9EA1-9CE5DC08292E}" type="pres">
      <dgm:prSet presAssocID="{73B5D73F-FF7B-4728-917D-8AD5914E339C}" presName="BottomArrow" presStyleLbl="node1" presStyleIdx="1" presStyleCnt="2" custLinFactNeighborX="668" custLinFactNeighborY="-428"/>
      <dgm:spPr>
        <a:solidFill>
          <a:schemeClr val="accent2">
            <a:lumMod val="75000"/>
          </a:schemeClr>
        </a:solidFill>
      </dgm:spPr>
    </dgm:pt>
  </dgm:ptLst>
  <dgm:cxnLst>
    <dgm:cxn modelId="{7C2A8CF4-781B-47BF-840D-74BD80D2DBB2}" srcId="{73B5D73F-FF7B-4728-917D-8AD5914E339C}" destId="{0C011712-38A5-44A9-8F61-821789A254D2}" srcOrd="1" destOrd="0" parTransId="{7AB680B6-DD47-4F6C-BB80-1AD79723C2D7}" sibTransId="{A0483984-42A1-427C-8A70-84D4D23C6658}"/>
    <dgm:cxn modelId="{CDCB9CC1-7E34-4B35-BA57-4FE3FA5ED7EB}" type="presOf" srcId="{0C011712-38A5-44A9-8F61-821789A254D2}" destId="{2786F3E5-05D4-463C-8F6E-B7C264522287}" srcOrd="1" destOrd="0" presId="urn:microsoft.com/office/officeart/2009/layout/ReverseList"/>
    <dgm:cxn modelId="{059EFBAA-8389-4712-9699-E79BEF1153D0}" type="presOf" srcId="{73B5D73F-FF7B-4728-917D-8AD5914E339C}" destId="{BD4C3948-B520-4A47-99CB-D19F42CCDAF6}" srcOrd="0" destOrd="0" presId="urn:microsoft.com/office/officeart/2009/layout/ReverseList"/>
    <dgm:cxn modelId="{4E466174-94EE-4A58-BD37-F59B261C61F7}" srcId="{73B5D73F-FF7B-4728-917D-8AD5914E339C}" destId="{8375A854-8ED0-46D3-9830-9B214BD67401}" srcOrd="0" destOrd="0" parTransId="{DE9C4218-88D3-40CA-AC1D-07ED3A13A87E}" sibTransId="{4451F3E8-110F-48A6-A2B7-001734C63B8A}"/>
    <dgm:cxn modelId="{F96A2158-603A-4C9F-8FE2-BC1DF58A5FA7}" srcId="{73B5D73F-FF7B-4728-917D-8AD5914E339C}" destId="{BB1DEF0C-D810-4936-9BEE-D95E7C41CAC6}" srcOrd="2" destOrd="0" parTransId="{5C8EECF5-CC35-4AAD-8AC9-639446F17A3B}" sibTransId="{166443A6-E8AD-4D16-9F89-BBE8AB991E59}"/>
    <dgm:cxn modelId="{34ABC6F4-BE51-45D5-83ED-F9F6C80993F4}" type="presOf" srcId="{8375A854-8ED0-46D3-9830-9B214BD67401}" destId="{2A6ADB2F-423E-465B-ABD4-F1792BA00A0D}" srcOrd="0" destOrd="0" presId="urn:microsoft.com/office/officeart/2009/layout/ReverseList"/>
    <dgm:cxn modelId="{E94A240F-5877-4F73-99F9-AE3CBE92E5DA}" type="presOf" srcId="{0C011712-38A5-44A9-8F61-821789A254D2}" destId="{8C6F44AC-A772-4C65-8F6D-835A7DFE50D2}" srcOrd="0" destOrd="0" presId="urn:microsoft.com/office/officeart/2009/layout/ReverseList"/>
    <dgm:cxn modelId="{95F7946E-4592-43FF-B47E-EEC5D5CABC9A}" type="presOf" srcId="{8375A854-8ED0-46D3-9830-9B214BD67401}" destId="{7C8913AF-E949-4B26-A89F-7852BBC451DA}" srcOrd="1" destOrd="0" presId="urn:microsoft.com/office/officeart/2009/layout/ReverseList"/>
    <dgm:cxn modelId="{17B58411-CEC0-4C74-B37E-B4096B873E77}" type="presParOf" srcId="{BD4C3948-B520-4A47-99CB-D19F42CCDAF6}" destId="{2A6ADB2F-423E-465B-ABD4-F1792BA00A0D}" srcOrd="0" destOrd="0" presId="urn:microsoft.com/office/officeart/2009/layout/ReverseList"/>
    <dgm:cxn modelId="{0CABC165-DCD3-45C8-A598-199FB1218742}" type="presParOf" srcId="{BD4C3948-B520-4A47-99CB-D19F42CCDAF6}" destId="{7C8913AF-E949-4B26-A89F-7852BBC451DA}" srcOrd="1" destOrd="0" presId="urn:microsoft.com/office/officeart/2009/layout/ReverseList"/>
    <dgm:cxn modelId="{51F87DEE-E02D-4D4A-B915-D27B9DD53731}" type="presParOf" srcId="{BD4C3948-B520-4A47-99CB-D19F42CCDAF6}" destId="{8C6F44AC-A772-4C65-8F6D-835A7DFE50D2}" srcOrd="2" destOrd="0" presId="urn:microsoft.com/office/officeart/2009/layout/ReverseList"/>
    <dgm:cxn modelId="{3644CC0F-37B4-489E-8E6A-F65D2A8A92C2}" type="presParOf" srcId="{BD4C3948-B520-4A47-99CB-D19F42CCDAF6}" destId="{2786F3E5-05D4-463C-8F6E-B7C264522287}" srcOrd="3" destOrd="0" presId="urn:microsoft.com/office/officeart/2009/layout/ReverseList"/>
    <dgm:cxn modelId="{87026070-5D78-49E3-B4EF-A6F474C5180D}" type="presParOf" srcId="{BD4C3948-B520-4A47-99CB-D19F42CCDAF6}" destId="{984339BB-6C99-46F2-BF31-96DD745B8F50}" srcOrd="4" destOrd="0" presId="urn:microsoft.com/office/officeart/2009/layout/ReverseList"/>
    <dgm:cxn modelId="{C06E361A-5789-4074-AF93-B9A0EAAE860C}" type="presParOf" srcId="{BD4C3948-B520-4A47-99CB-D19F42CCDAF6}" destId="{0B9D3435-E53D-4AA4-9EA1-9CE5DC08292E}"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B2F0AE-F316-4642-9313-7C91331ED6F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FF4F792B-0C97-4ACF-B677-715A92CCFAD1}">
      <dgm:prSet phldrT="[Text]"/>
      <dgm:spPr>
        <a:solidFill>
          <a:schemeClr val="accent2">
            <a:lumMod val="75000"/>
          </a:schemeClr>
        </a:solidFill>
      </dgm:spPr>
      <dgm:t>
        <a:bodyPr/>
        <a:lstStyle/>
        <a:p>
          <a:r>
            <a:rPr lang="en-US" dirty="0" smtClean="0"/>
            <a:t>Qualifying Program</a:t>
          </a:r>
          <a:endParaRPr lang="en-US" dirty="0"/>
        </a:p>
      </dgm:t>
    </dgm:pt>
    <dgm:pt modelId="{E497E11F-9BC0-48BD-BEBD-E457EA244E44}" type="parTrans" cxnId="{B7C7D620-ABA6-491E-9FA2-16F2EDF43582}">
      <dgm:prSet/>
      <dgm:spPr/>
      <dgm:t>
        <a:bodyPr/>
        <a:lstStyle/>
        <a:p>
          <a:endParaRPr lang="en-US"/>
        </a:p>
      </dgm:t>
    </dgm:pt>
    <dgm:pt modelId="{C73006BA-4403-47D8-A845-59B959D08F00}" type="sibTrans" cxnId="{B7C7D620-ABA6-491E-9FA2-16F2EDF43582}">
      <dgm:prSet/>
      <dgm:spPr/>
      <dgm:t>
        <a:bodyPr/>
        <a:lstStyle/>
        <a:p>
          <a:endParaRPr lang="en-US"/>
        </a:p>
      </dgm:t>
    </dgm:pt>
    <dgm:pt modelId="{10634F79-B9E6-42C8-ADDF-16811898E3C9}">
      <dgm:prSet phldrT="[Text]"/>
      <dgm:spPr>
        <a:solidFill>
          <a:schemeClr val="accent2">
            <a:lumMod val="75000"/>
          </a:schemeClr>
        </a:solidFill>
      </dgm:spPr>
      <dgm:t>
        <a:bodyPr/>
        <a:lstStyle/>
        <a:p>
          <a:r>
            <a:rPr lang="en-US" dirty="0" smtClean="0"/>
            <a:t>RIM</a:t>
          </a:r>
          <a:endParaRPr lang="en-US" dirty="0"/>
        </a:p>
      </dgm:t>
    </dgm:pt>
    <dgm:pt modelId="{C62EC952-7849-4062-ABE1-C7C60D49957A}" type="parTrans" cxnId="{7E2BB12C-CA2A-4CAE-BBA4-2B36115FAD6B}">
      <dgm:prSet/>
      <dgm:spPr/>
      <dgm:t>
        <a:bodyPr/>
        <a:lstStyle/>
        <a:p>
          <a:endParaRPr lang="en-US"/>
        </a:p>
      </dgm:t>
    </dgm:pt>
    <dgm:pt modelId="{F5304141-6482-48A7-8143-A1F9F63323F3}" type="sibTrans" cxnId="{7E2BB12C-CA2A-4CAE-BBA4-2B36115FAD6B}">
      <dgm:prSet/>
      <dgm:spPr/>
      <dgm:t>
        <a:bodyPr/>
        <a:lstStyle/>
        <a:p>
          <a:endParaRPr lang="en-US"/>
        </a:p>
      </dgm:t>
    </dgm:pt>
    <dgm:pt modelId="{9A29A6C8-6390-4868-A17A-D8C40FE4E7F5}">
      <dgm:prSet phldrT="[Text]"/>
      <dgm:spPr>
        <a:solidFill>
          <a:schemeClr val="accent2">
            <a:lumMod val="75000"/>
          </a:schemeClr>
        </a:solidFill>
      </dgm:spPr>
      <dgm:t>
        <a:bodyPr/>
        <a:lstStyle/>
        <a:p>
          <a:r>
            <a:rPr lang="en-US" dirty="0" smtClean="0"/>
            <a:t>CRP</a:t>
          </a:r>
          <a:endParaRPr lang="en-US" dirty="0"/>
        </a:p>
      </dgm:t>
    </dgm:pt>
    <dgm:pt modelId="{55CF0DF9-4857-4215-8CC8-49BC91744BB8}" type="parTrans" cxnId="{0807426C-39C1-4945-9826-7C4258EF0B30}">
      <dgm:prSet/>
      <dgm:spPr/>
      <dgm:t>
        <a:bodyPr/>
        <a:lstStyle/>
        <a:p>
          <a:endParaRPr lang="en-US"/>
        </a:p>
      </dgm:t>
    </dgm:pt>
    <dgm:pt modelId="{B09A0748-1E8D-4179-BC60-F9F0D29FE581}" type="sibTrans" cxnId="{0807426C-39C1-4945-9826-7C4258EF0B30}">
      <dgm:prSet/>
      <dgm:spPr/>
      <dgm:t>
        <a:bodyPr/>
        <a:lstStyle/>
        <a:p>
          <a:endParaRPr lang="en-US"/>
        </a:p>
      </dgm:t>
    </dgm:pt>
    <dgm:pt modelId="{1B1770EA-4796-46E0-BA88-E72924110EF5}">
      <dgm:prSet phldrT="[Text]"/>
      <dgm:spPr>
        <a:solidFill>
          <a:schemeClr val="accent2">
            <a:lumMod val="75000"/>
          </a:schemeClr>
        </a:solidFill>
      </dgm:spPr>
      <dgm:t>
        <a:bodyPr/>
        <a:lstStyle/>
        <a:p>
          <a:r>
            <a:rPr lang="en-US" dirty="0" smtClean="0"/>
            <a:t>Local</a:t>
          </a:r>
          <a:endParaRPr lang="en-US" dirty="0"/>
        </a:p>
      </dgm:t>
    </dgm:pt>
    <dgm:pt modelId="{F07F8A08-E982-4512-8CA8-7ECFED4198A4}" type="parTrans" cxnId="{D4D881DF-82E9-4AA6-8E65-0A7F36D14834}">
      <dgm:prSet/>
      <dgm:spPr/>
      <dgm:t>
        <a:bodyPr/>
        <a:lstStyle/>
        <a:p>
          <a:endParaRPr lang="en-US"/>
        </a:p>
      </dgm:t>
    </dgm:pt>
    <dgm:pt modelId="{75CC799F-D097-4778-8489-687B68E0775A}" type="sibTrans" cxnId="{D4D881DF-82E9-4AA6-8E65-0A7F36D14834}">
      <dgm:prSet/>
      <dgm:spPr/>
      <dgm:t>
        <a:bodyPr/>
        <a:lstStyle/>
        <a:p>
          <a:endParaRPr lang="en-US"/>
        </a:p>
      </dgm:t>
    </dgm:pt>
    <dgm:pt modelId="{A0BDDC5D-E67A-4D72-9C06-50B27AE05F4B}">
      <dgm:prSet/>
      <dgm:spPr>
        <a:solidFill>
          <a:schemeClr val="accent2">
            <a:lumMod val="75000"/>
          </a:schemeClr>
        </a:solidFill>
      </dgm:spPr>
      <dgm:t>
        <a:bodyPr/>
        <a:lstStyle/>
        <a:p>
          <a:r>
            <a:rPr lang="en-US" dirty="0" smtClean="0"/>
            <a:t>Other Similar</a:t>
          </a:r>
          <a:endParaRPr lang="en-US" dirty="0"/>
        </a:p>
      </dgm:t>
    </dgm:pt>
    <dgm:pt modelId="{31CFB0AF-8960-4BB1-AC80-A0C7A18944DA}" type="parTrans" cxnId="{FE03D561-F0FB-4409-943B-A7A243F1D6B3}">
      <dgm:prSet/>
      <dgm:spPr/>
      <dgm:t>
        <a:bodyPr/>
        <a:lstStyle/>
        <a:p>
          <a:endParaRPr lang="en-US"/>
        </a:p>
      </dgm:t>
    </dgm:pt>
    <dgm:pt modelId="{563C6406-C4D4-4639-8052-86628E1740D3}" type="sibTrans" cxnId="{FE03D561-F0FB-4409-943B-A7A243F1D6B3}">
      <dgm:prSet/>
      <dgm:spPr/>
      <dgm:t>
        <a:bodyPr/>
        <a:lstStyle/>
        <a:p>
          <a:endParaRPr lang="en-US"/>
        </a:p>
      </dgm:t>
    </dgm:pt>
    <dgm:pt modelId="{BC76D261-9905-41DD-8AE2-0D30EE4A4087}" type="pres">
      <dgm:prSet presAssocID="{73B2F0AE-F316-4642-9313-7C91331ED6F4}" presName="Name0" presStyleCnt="0">
        <dgm:presLayoutVars>
          <dgm:chMax val="1"/>
          <dgm:chPref val="1"/>
          <dgm:dir/>
          <dgm:animOne val="branch"/>
          <dgm:animLvl val="lvl"/>
        </dgm:presLayoutVars>
      </dgm:prSet>
      <dgm:spPr/>
      <dgm:t>
        <a:bodyPr/>
        <a:lstStyle/>
        <a:p>
          <a:endParaRPr lang="en-US"/>
        </a:p>
      </dgm:t>
    </dgm:pt>
    <dgm:pt modelId="{1BD82987-44F6-4902-8949-CD5A6F6677F0}" type="pres">
      <dgm:prSet presAssocID="{FF4F792B-0C97-4ACF-B677-715A92CCFAD1}" presName="singleCycle" presStyleCnt="0"/>
      <dgm:spPr/>
    </dgm:pt>
    <dgm:pt modelId="{469955C1-AF0D-46C4-A3C6-A46FBEC495BC}" type="pres">
      <dgm:prSet presAssocID="{FF4F792B-0C97-4ACF-B677-715A92CCFAD1}" presName="singleCenter" presStyleLbl="node1" presStyleIdx="0" presStyleCnt="5">
        <dgm:presLayoutVars>
          <dgm:chMax val="7"/>
          <dgm:chPref val="7"/>
        </dgm:presLayoutVars>
      </dgm:prSet>
      <dgm:spPr/>
      <dgm:t>
        <a:bodyPr/>
        <a:lstStyle/>
        <a:p>
          <a:endParaRPr lang="en-US"/>
        </a:p>
      </dgm:t>
    </dgm:pt>
    <dgm:pt modelId="{8360BD67-4636-49D5-8867-58C5D613513C}" type="pres">
      <dgm:prSet presAssocID="{C62EC952-7849-4062-ABE1-C7C60D49957A}" presName="Name56" presStyleLbl="parChTrans1D2" presStyleIdx="0" presStyleCnt="4"/>
      <dgm:spPr/>
      <dgm:t>
        <a:bodyPr/>
        <a:lstStyle/>
        <a:p>
          <a:endParaRPr lang="en-US"/>
        </a:p>
      </dgm:t>
    </dgm:pt>
    <dgm:pt modelId="{BC9C3425-25C7-4054-97AA-F8E7C89908A3}" type="pres">
      <dgm:prSet presAssocID="{10634F79-B9E6-42C8-ADDF-16811898E3C9}" presName="text0" presStyleLbl="node1" presStyleIdx="1" presStyleCnt="5">
        <dgm:presLayoutVars>
          <dgm:bulletEnabled val="1"/>
        </dgm:presLayoutVars>
      </dgm:prSet>
      <dgm:spPr/>
      <dgm:t>
        <a:bodyPr/>
        <a:lstStyle/>
        <a:p>
          <a:endParaRPr lang="en-US"/>
        </a:p>
      </dgm:t>
    </dgm:pt>
    <dgm:pt modelId="{F38D8516-9703-4DE1-987C-5689999AB098}" type="pres">
      <dgm:prSet presAssocID="{55CF0DF9-4857-4215-8CC8-49BC91744BB8}" presName="Name56" presStyleLbl="parChTrans1D2" presStyleIdx="1" presStyleCnt="4"/>
      <dgm:spPr/>
      <dgm:t>
        <a:bodyPr/>
        <a:lstStyle/>
        <a:p>
          <a:endParaRPr lang="en-US"/>
        </a:p>
      </dgm:t>
    </dgm:pt>
    <dgm:pt modelId="{82B59620-30CA-4585-AF22-53FD903A41CF}" type="pres">
      <dgm:prSet presAssocID="{9A29A6C8-6390-4868-A17A-D8C40FE4E7F5}" presName="text0" presStyleLbl="node1" presStyleIdx="2" presStyleCnt="5">
        <dgm:presLayoutVars>
          <dgm:bulletEnabled val="1"/>
        </dgm:presLayoutVars>
      </dgm:prSet>
      <dgm:spPr/>
      <dgm:t>
        <a:bodyPr/>
        <a:lstStyle/>
        <a:p>
          <a:endParaRPr lang="en-US"/>
        </a:p>
      </dgm:t>
    </dgm:pt>
    <dgm:pt modelId="{BB10CF80-A69C-42CD-B4B1-DF795346901C}" type="pres">
      <dgm:prSet presAssocID="{F07F8A08-E982-4512-8CA8-7ECFED4198A4}" presName="Name56" presStyleLbl="parChTrans1D2" presStyleIdx="2" presStyleCnt="4"/>
      <dgm:spPr/>
      <dgm:t>
        <a:bodyPr/>
        <a:lstStyle/>
        <a:p>
          <a:endParaRPr lang="en-US"/>
        </a:p>
      </dgm:t>
    </dgm:pt>
    <dgm:pt modelId="{8B073387-4F5A-4386-A0E4-3C2EB9D1D115}" type="pres">
      <dgm:prSet presAssocID="{1B1770EA-4796-46E0-BA88-E72924110EF5}" presName="text0" presStyleLbl="node1" presStyleIdx="3" presStyleCnt="5">
        <dgm:presLayoutVars>
          <dgm:bulletEnabled val="1"/>
        </dgm:presLayoutVars>
      </dgm:prSet>
      <dgm:spPr/>
      <dgm:t>
        <a:bodyPr/>
        <a:lstStyle/>
        <a:p>
          <a:endParaRPr lang="en-US"/>
        </a:p>
      </dgm:t>
    </dgm:pt>
    <dgm:pt modelId="{A37E0AE5-680F-4D30-8DB3-D7AC36117EB1}" type="pres">
      <dgm:prSet presAssocID="{31CFB0AF-8960-4BB1-AC80-A0C7A18944DA}" presName="Name56" presStyleLbl="parChTrans1D2" presStyleIdx="3" presStyleCnt="4"/>
      <dgm:spPr/>
      <dgm:t>
        <a:bodyPr/>
        <a:lstStyle/>
        <a:p>
          <a:endParaRPr lang="en-US"/>
        </a:p>
      </dgm:t>
    </dgm:pt>
    <dgm:pt modelId="{769100F3-21E2-41FD-AA2C-3DC814D6688D}" type="pres">
      <dgm:prSet presAssocID="{A0BDDC5D-E67A-4D72-9C06-50B27AE05F4B}" presName="text0" presStyleLbl="node1" presStyleIdx="4" presStyleCnt="5">
        <dgm:presLayoutVars>
          <dgm:bulletEnabled val="1"/>
        </dgm:presLayoutVars>
      </dgm:prSet>
      <dgm:spPr/>
      <dgm:t>
        <a:bodyPr/>
        <a:lstStyle/>
        <a:p>
          <a:endParaRPr lang="en-US"/>
        </a:p>
      </dgm:t>
    </dgm:pt>
  </dgm:ptLst>
  <dgm:cxnLst>
    <dgm:cxn modelId="{CD935E7B-485B-404A-ABC0-1D40F6813D40}" type="presOf" srcId="{F07F8A08-E982-4512-8CA8-7ECFED4198A4}" destId="{BB10CF80-A69C-42CD-B4B1-DF795346901C}" srcOrd="0" destOrd="0" presId="urn:microsoft.com/office/officeart/2008/layout/RadialCluster"/>
    <dgm:cxn modelId="{A244422B-3827-48A6-8E74-5915FD46A8BF}" type="presOf" srcId="{31CFB0AF-8960-4BB1-AC80-A0C7A18944DA}" destId="{A37E0AE5-680F-4D30-8DB3-D7AC36117EB1}" srcOrd="0" destOrd="0" presId="urn:microsoft.com/office/officeart/2008/layout/RadialCluster"/>
    <dgm:cxn modelId="{6DD82DC2-10B0-47FD-BD56-68847BF56378}" type="presOf" srcId="{10634F79-B9E6-42C8-ADDF-16811898E3C9}" destId="{BC9C3425-25C7-4054-97AA-F8E7C89908A3}" srcOrd="0" destOrd="0" presId="urn:microsoft.com/office/officeart/2008/layout/RadialCluster"/>
    <dgm:cxn modelId="{B7C7D620-ABA6-491E-9FA2-16F2EDF43582}" srcId="{73B2F0AE-F316-4642-9313-7C91331ED6F4}" destId="{FF4F792B-0C97-4ACF-B677-715A92CCFAD1}" srcOrd="0" destOrd="0" parTransId="{E497E11F-9BC0-48BD-BEBD-E457EA244E44}" sibTransId="{C73006BA-4403-47D8-A845-59B959D08F00}"/>
    <dgm:cxn modelId="{7E2BB12C-CA2A-4CAE-BBA4-2B36115FAD6B}" srcId="{FF4F792B-0C97-4ACF-B677-715A92CCFAD1}" destId="{10634F79-B9E6-42C8-ADDF-16811898E3C9}" srcOrd="0" destOrd="0" parTransId="{C62EC952-7849-4062-ABE1-C7C60D49957A}" sibTransId="{F5304141-6482-48A7-8143-A1F9F63323F3}"/>
    <dgm:cxn modelId="{FE03D561-F0FB-4409-943B-A7A243F1D6B3}" srcId="{FF4F792B-0C97-4ACF-B677-715A92CCFAD1}" destId="{A0BDDC5D-E67A-4D72-9C06-50B27AE05F4B}" srcOrd="3" destOrd="0" parTransId="{31CFB0AF-8960-4BB1-AC80-A0C7A18944DA}" sibTransId="{563C6406-C4D4-4639-8052-86628E1740D3}"/>
    <dgm:cxn modelId="{1C97E3B0-531E-4E56-8764-2904CA96147C}" type="presOf" srcId="{A0BDDC5D-E67A-4D72-9C06-50B27AE05F4B}" destId="{769100F3-21E2-41FD-AA2C-3DC814D6688D}" srcOrd="0" destOrd="0" presId="urn:microsoft.com/office/officeart/2008/layout/RadialCluster"/>
    <dgm:cxn modelId="{3D3A51DD-16D0-46C6-AB74-DB282CD16412}" type="presOf" srcId="{9A29A6C8-6390-4868-A17A-D8C40FE4E7F5}" destId="{82B59620-30CA-4585-AF22-53FD903A41CF}" srcOrd="0" destOrd="0" presId="urn:microsoft.com/office/officeart/2008/layout/RadialCluster"/>
    <dgm:cxn modelId="{AB55051B-A194-41CE-81AC-3D0673499C66}" type="presOf" srcId="{73B2F0AE-F316-4642-9313-7C91331ED6F4}" destId="{BC76D261-9905-41DD-8AE2-0D30EE4A4087}" srcOrd="0" destOrd="0" presId="urn:microsoft.com/office/officeart/2008/layout/RadialCluster"/>
    <dgm:cxn modelId="{92876DB5-997E-4E5B-8733-E7477C225A61}" type="presOf" srcId="{C62EC952-7849-4062-ABE1-C7C60D49957A}" destId="{8360BD67-4636-49D5-8867-58C5D613513C}" srcOrd="0" destOrd="0" presId="urn:microsoft.com/office/officeart/2008/layout/RadialCluster"/>
    <dgm:cxn modelId="{56676344-C7ED-4409-BD1F-35D4DEAF8D2F}" type="presOf" srcId="{55CF0DF9-4857-4215-8CC8-49BC91744BB8}" destId="{F38D8516-9703-4DE1-987C-5689999AB098}" srcOrd="0" destOrd="0" presId="urn:microsoft.com/office/officeart/2008/layout/RadialCluster"/>
    <dgm:cxn modelId="{9988A024-9CAC-4FA1-B5BC-88EE1A1F9420}" type="presOf" srcId="{1B1770EA-4796-46E0-BA88-E72924110EF5}" destId="{8B073387-4F5A-4386-A0E4-3C2EB9D1D115}" srcOrd="0" destOrd="0" presId="urn:microsoft.com/office/officeart/2008/layout/RadialCluster"/>
    <dgm:cxn modelId="{0807426C-39C1-4945-9826-7C4258EF0B30}" srcId="{FF4F792B-0C97-4ACF-B677-715A92CCFAD1}" destId="{9A29A6C8-6390-4868-A17A-D8C40FE4E7F5}" srcOrd="1" destOrd="0" parTransId="{55CF0DF9-4857-4215-8CC8-49BC91744BB8}" sibTransId="{B09A0748-1E8D-4179-BC60-F9F0D29FE581}"/>
    <dgm:cxn modelId="{D4D881DF-82E9-4AA6-8E65-0A7F36D14834}" srcId="{FF4F792B-0C97-4ACF-B677-715A92CCFAD1}" destId="{1B1770EA-4796-46E0-BA88-E72924110EF5}" srcOrd="2" destOrd="0" parTransId="{F07F8A08-E982-4512-8CA8-7ECFED4198A4}" sibTransId="{75CC799F-D097-4778-8489-687B68E0775A}"/>
    <dgm:cxn modelId="{E7076B33-6BAE-4F0E-8EC4-CADFA9F436B0}" type="presOf" srcId="{FF4F792B-0C97-4ACF-B677-715A92CCFAD1}" destId="{469955C1-AF0D-46C4-A3C6-A46FBEC495BC}" srcOrd="0" destOrd="0" presId="urn:microsoft.com/office/officeart/2008/layout/RadialCluster"/>
    <dgm:cxn modelId="{6AF425EA-03D7-4A09-8894-25966B7FC165}" type="presParOf" srcId="{BC76D261-9905-41DD-8AE2-0D30EE4A4087}" destId="{1BD82987-44F6-4902-8949-CD5A6F6677F0}" srcOrd="0" destOrd="0" presId="urn:microsoft.com/office/officeart/2008/layout/RadialCluster"/>
    <dgm:cxn modelId="{05B29817-56D4-46ED-9E1C-86F92A982F30}" type="presParOf" srcId="{1BD82987-44F6-4902-8949-CD5A6F6677F0}" destId="{469955C1-AF0D-46C4-A3C6-A46FBEC495BC}" srcOrd="0" destOrd="0" presId="urn:microsoft.com/office/officeart/2008/layout/RadialCluster"/>
    <dgm:cxn modelId="{6A778A5A-9FB6-4191-95D0-DAB813CD4291}" type="presParOf" srcId="{1BD82987-44F6-4902-8949-CD5A6F6677F0}" destId="{8360BD67-4636-49D5-8867-58C5D613513C}" srcOrd="1" destOrd="0" presId="urn:microsoft.com/office/officeart/2008/layout/RadialCluster"/>
    <dgm:cxn modelId="{BC79B235-A612-4612-9F63-BD82B64B9D33}" type="presParOf" srcId="{1BD82987-44F6-4902-8949-CD5A6F6677F0}" destId="{BC9C3425-25C7-4054-97AA-F8E7C89908A3}" srcOrd="2" destOrd="0" presId="urn:microsoft.com/office/officeart/2008/layout/RadialCluster"/>
    <dgm:cxn modelId="{C1DD2AFD-B8AF-4441-9401-F74398647D50}" type="presParOf" srcId="{1BD82987-44F6-4902-8949-CD5A6F6677F0}" destId="{F38D8516-9703-4DE1-987C-5689999AB098}" srcOrd="3" destOrd="0" presId="urn:microsoft.com/office/officeart/2008/layout/RadialCluster"/>
    <dgm:cxn modelId="{E19A0201-E90B-45C9-AB14-9751048C7D76}" type="presParOf" srcId="{1BD82987-44F6-4902-8949-CD5A6F6677F0}" destId="{82B59620-30CA-4585-AF22-53FD903A41CF}" srcOrd="4" destOrd="0" presId="urn:microsoft.com/office/officeart/2008/layout/RadialCluster"/>
    <dgm:cxn modelId="{1BE8604C-BBD9-4133-BE8D-E51C3CEE3A07}" type="presParOf" srcId="{1BD82987-44F6-4902-8949-CD5A6F6677F0}" destId="{BB10CF80-A69C-42CD-B4B1-DF795346901C}" srcOrd="5" destOrd="0" presId="urn:microsoft.com/office/officeart/2008/layout/RadialCluster"/>
    <dgm:cxn modelId="{8FE07F28-98AF-4C20-8E41-18E4C473B252}" type="presParOf" srcId="{1BD82987-44F6-4902-8949-CD5A6F6677F0}" destId="{8B073387-4F5A-4386-A0E4-3C2EB9D1D115}" srcOrd="6" destOrd="0" presId="urn:microsoft.com/office/officeart/2008/layout/RadialCluster"/>
    <dgm:cxn modelId="{C2FD07FB-C8B4-4D6C-9704-0DC9C3A41EC7}" type="presParOf" srcId="{1BD82987-44F6-4902-8949-CD5A6F6677F0}" destId="{A37E0AE5-680F-4D30-8DB3-D7AC36117EB1}" srcOrd="7" destOrd="0" presId="urn:microsoft.com/office/officeart/2008/layout/RadialCluster"/>
    <dgm:cxn modelId="{7FF07ED5-70B3-42F5-BBC4-06B4E62C5569}" type="presParOf" srcId="{1BD82987-44F6-4902-8949-CD5A6F6677F0}" destId="{769100F3-21E2-41FD-AA2C-3DC814D6688D}"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2D793-3C1D-4993-97B0-17B2E7FD12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AB111-806F-41FC-B73F-376E852E4A98}">
      <dgm:prSet phldrT="[Text]"/>
      <dgm:spPr/>
      <dgm:t>
        <a:bodyPr/>
        <a:lstStyle/>
        <a:p>
          <a:r>
            <a:rPr lang="en-US" dirty="0" smtClean="0"/>
            <a:t>Ag use Survey</a:t>
          </a:r>
          <a:endParaRPr lang="en-US" dirty="0"/>
        </a:p>
      </dgm:t>
    </dgm:pt>
    <dgm:pt modelId="{E8160661-608F-41E7-A3F9-D3E8685E26C0}" type="parTrans" cxnId="{94AF8467-6AD3-4E9C-ADD5-C972E6BD0C8D}">
      <dgm:prSet/>
      <dgm:spPr/>
      <dgm:t>
        <a:bodyPr/>
        <a:lstStyle/>
        <a:p>
          <a:endParaRPr lang="en-US"/>
        </a:p>
      </dgm:t>
    </dgm:pt>
    <dgm:pt modelId="{15C8EEFD-33A7-4F97-BD18-B355CBB9F414}" type="sibTrans" cxnId="{94AF8467-6AD3-4E9C-ADD5-C972E6BD0C8D}">
      <dgm:prSet/>
      <dgm:spPr/>
      <dgm:t>
        <a:bodyPr/>
        <a:lstStyle/>
        <a:p>
          <a:endParaRPr lang="en-US"/>
        </a:p>
      </dgm:t>
    </dgm:pt>
    <dgm:pt modelId="{C386099A-ACF9-4491-8F2B-C86540D3A2D1}">
      <dgm:prSet phldrT="[Text]"/>
      <dgm:spPr/>
      <dgm:t>
        <a:bodyPr/>
        <a:lstStyle/>
        <a:p>
          <a:r>
            <a:rPr lang="en-US" dirty="0" smtClean="0"/>
            <a:t>Timing - Deadlines</a:t>
          </a:r>
          <a:endParaRPr lang="en-US" dirty="0"/>
        </a:p>
      </dgm:t>
    </dgm:pt>
    <dgm:pt modelId="{88F09FDA-AD6D-453E-A034-FCC9CAD534C8}" type="parTrans" cxnId="{4E9C7EB6-EBB2-4B2E-8001-E93F8DFEE2AB}">
      <dgm:prSet/>
      <dgm:spPr/>
      <dgm:t>
        <a:bodyPr/>
        <a:lstStyle/>
        <a:p>
          <a:endParaRPr lang="en-US"/>
        </a:p>
      </dgm:t>
    </dgm:pt>
    <dgm:pt modelId="{C17A4219-D352-4886-89B5-443BF0462675}" type="sibTrans" cxnId="{4E9C7EB6-EBB2-4B2E-8001-E93F8DFEE2AB}">
      <dgm:prSet/>
      <dgm:spPr/>
      <dgm:t>
        <a:bodyPr/>
        <a:lstStyle/>
        <a:p>
          <a:endParaRPr lang="en-US"/>
        </a:p>
      </dgm:t>
    </dgm:pt>
    <dgm:pt modelId="{07CDFD6C-2F39-4F56-8583-CE2988001D47}">
      <dgm:prSet phldrT="[Text]"/>
      <dgm:spPr/>
      <dgm:t>
        <a:bodyPr/>
        <a:lstStyle/>
        <a:p>
          <a:r>
            <a:rPr lang="en-US" dirty="0" smtClean="0"/>
            <a:t>Required Documentation</a:t>
          </a:r>
          <a:endParaRPr lang="en-US" dirty="0"/>
        </a:p>
      </dgm:t>
    </dgm:pt>
    <dgm:pt modelId="{91BDAE8D-8726-4FBE-B494-841BE4CD1BEC}" type="parTrans" cxnId="{C7C00607-B180-4F12-B774-B829223111AE}">
      <dgm:prSet/>
      <dgm:spPr/>
      <dgm:t>
        <a:bodyPr/>
        <a:lstStyle/>
        <a:p>
          <a:endParaRPr lang="en-US"/>
        </a:p>
      </dgm:t>
    </dgm:pt>
    <dgm:pt modelId="{7BED029A-9CCC-4B5F-9A7E-8A60A1490815}" type="sibTrans" cxnId="{C7C00607-B180-4F12-B774-B829223111AE}">
      <dgm:prSet/>
      <dgm:spPr/>
      <dgm:t>
        <a:bodyPr/>
        <a:lstStyle/>
        <a:p>
          <a:endParaRPr lang="en-US"/>
        </a:p>
      </dgm:t>
    </dgm:pt>
    <dgm:pt modelId="{B631F8F4-43A0-4637-8260-BB88B4ED59CD}">
      <dgm:prSet phldrT="[Text]"/>
      <dgm:spPr/>
      <dgm:t>
        <a:bodyPr/>
        <a:lstStyle/>
        <a:p>
          <a:r>
            <a:rPr lang="en-US" dirty="0" smtClean="0"/>
            <a:t>Verification procedures</a:t>
          </a:r>
          <a:endParaRPr lang="en-US" dirty="0"/>
        </a:p>
      </dgm:t>
    </dgm:pt>
    <dgm:pt modelId="{CFCFE24E-9957-45C7-A8E5-B63FF2FF2A5E}" type="parTrans" cxnId="{5A34CC9C-CC6F-4E4E-8C7F-B46E8944287C}">
      <dgm:prSet/>
      <dgm:spPr/>
      <dgm:t>
        <a:bodyPr/>
        <a:lstStyle/>
        <a:p>
          <a:endParaRPr lang="en-US"/>
        </a:p>
      </dgm:t>
    </dgm:pt>
    <dgm:pt modelId="{CB2FF609-9E42-4C32-B6B2-2CEF41CA4F86}" type="sibTrans" cxnId="{5A34CC9C-CC6F-4E4E-8C7F-B46E8944287C}">
      <dgm:prSet/>
      <dgm:spPr/>
      <dgm:t>
        <a:bodyPr/>
        <a:lstStyle/>
        <a:p>
          <a:endParaRPr lang="en-US"/>
        </a:p>
      </dgm:t>
    </dgm:pt>
    <dgm:pt modelId="{8D812982-C427-4583-8A1B-138FAF825344}">
      <dgm:prSet phldrT="[Text]"/>
      <dgm:spPr/>
      <dgm:t>
        <a:bodyPr/>
        <a:lstStyle/>
        <a:p>
          <a:r>
            <a:rPr lang="en-US" dirty="0" smtClean="0"/>
            <a:t>Beyond the owners control- weather, renters</a:t>
          </a:r>
          <a:endParaRPr lang="en-US" dirty="0"/>
        </a:p>
      </dgm:t>
    </dgm:pt>
    <dgm:pt modelId="{1D690F61-2883-403B-AADE-4C81C3495241}" type="parTrans" cxnId="{646063DF-81FC-4BD8-B646-3F1F27E56411}">
      <dgm:prSet/>
      <dgm:spPr/>
      <dgm:t>
        <a:bodyPr/>
        <a:lstStyle/>
        <a:p>
          <a:endParaRPr lang="en-US"/>
        </a:p>
      </dgm:t>
    </dgm:pt>
    <dgm:pt modelId="{07558BB9-05ED-4B94-BFDE-10C9791AAC66}" type="sibTrans" cxnId="{646063DF-81FC-4BD8-B646-3F1F27E56411}">
      <dgm:prSet/>
      <dgm:spPr/>
      <dgm:t>
        <a:bodyPr/>
        <a:lstStyle/>
        <a:p>
          <a:endParaRPr lang="en-US"/>
        </a:p>
      </dgm:t>
    </dgm:pt>
    <dgm:pt modelId="{D157A8F7-9689-4743-ACD6-BA2B1509F188}">
      <dgm:prSet/>
      <dgm:spPr/>
      <dgm:t>
        <a:bodyPr/>
        <a:lstStyle/>
        <a:p>
          <a:r>
            <a:rPr lang="en-US" dirty="0" smtClean="0"/>
            <a:t>Production Benchmarks </a:t>
          </a:r>
          <a:endParaRPr lang="en-US" dirty="0"/>
        </a:p>
      </dgm:t>
    </dgm:pt>
    <dgm:pt modelId="{4A9341D1-34E2-4985-BD38-AB2F58F15E43}" type="parTrans" cxnId="{42D66A37-19B7-4D1E-B8D2-F0C774F81524}">
      <dgm:prSet/>
      <dgm:spPr/>
      <dgm:t>
        <a:bodyPr/>
        <a:lstStyle/>
        <a:p>
          <a:endParaRPr lang="en-US"/>
        </a:p>
      </dgm:t>
    </dgm:pt>
    <dgm:pt modelId="{B0D36FD7-5781-479D-BEAE-EB58CD36E75F}" type="sibTrans" cxnId="{42D66A37-19B7-4D1E-B8D2-F0C774F81524}">
      <dgm:prSet/>
      <dgm:spPr/>
      <dgm:t>
        <a:bodyPr/>
        <a:lstStyle/>
        <a:p>
          <a:endParaRPr lang="en-US"/>
        </a:p>
      </dgm:t>
    </dgm:pt>
    <dgm:pt modelId="{B97869D2-972C-4AA3-AD44-B4EBCFD9EF5B}">
      <dgm:prSet/>
      <dgm:spPr/>
      <dgm:t>
        <a:bodyPr/>
        <a:lstStyle/>
        <a:p>
          <a:r>
            <a:rPr lang="en-US" dirty="0" smtClean="0"/>
            <a:t>And ??</a:t>
          </a:r>
          <a:endParaRPr lang="en-US" dirty="0"/>
        </a:p>
      </dgm:t>
    </dgm:pt>
    <dgm:pt modelId="{52CC3EF0-368E-4EEE-A90F-CB026116DD7A}" type="parTrans" cxnId="{DD78DEC9-2155-47A4-83CC-96809CC86C9F}">
      <dgm:prSet/>
      <dgm:spPr/>
      <dgm:t>
        <a:bodyPr/>
        <a:lstStyle/>
        <a:p>
          <a:endParaRPr lang="en-US"/>
        </a:p>
      </dgm:t>
    </dgm:pt>
    <dgm:pt modelId="{577045DC-15C2-426F-80CE-DC0D313400B9}" type="sibTrans" cxnId="{DD78DEC9-2155-47A4-83CC-96809CC86C9F}">
      <dgm:prSet/>
      <dgm:spPr/>
      <dgm:t>
        <a:bodyPr/>
        <a:lstStyle/>
        <a:p>
          <a:endParaRPr lang="en-US"/>
        </a:p>
      </dgm:t>
    </dgm:pt>
    <dgm:pt modelId="{B83EB342-81A0-4586-8DD0-1CF1820D0738}" type="pres">
      <dgm:prSet presAssocID="{3322D793-3C1D-4993-97B0-17B2E7FD1235}" presName="diagram" presStyleCnt="0">
        <dgm:presLayoutVars>
          <dgm:dir/>
          <dgm:resizeHandles val="exact"/>
        </dgm:presLayoutVars>
      </dgm:prSet>
      <dgm:spPr/>
      <dgm:t>
        <a:bodyPr/>
        <a:lstStyle/>
        <a:p>
          <a:endParaRPr lang="en-US"/>
        </a:p>
      </dgm:t>
    </dgm:pt>
    <dgm:pt modelId="{B4637561-4C2D-46B0-82AC-7902FFC574E7}" type="pres">
      <dgm:prSet presAssocID="{FEAAB111-806F-41FC-B73F-376E852E4A98}" presName="node" presStyleLbl="node1" presStyleIdx="0" presStyleCnt="7">
        <dgm:presLayoutVars>
          <dgm:bulletEnabled val="1"/>
        </dgm:presLayoutVars>
      </dgm:prSet>
      <dgm:spPr/>
      <dgm:t>
        <a:bodyPr/>
        <a:lstStyle/>
        <a:p>
          <a:endParaRPr lang="en-US"/>
        </a:p>
      </dgm:t>
    </dgm:pt>
    <dgm:pt modelId="{216F9A91-B80F-4807-B047-927112F48895}" type="pres">
      <dgm:prSet presAssocID="{15C8EEFD-33A7-4F97-BD18-B355CBB9F414}" presName="sibTrans" presStyleCnt="0"/>
      <dgm:spPr/>
    </dgm:pt>
    <dgm:pt modelId="{A87A1CED-900A-42DE-96B3-66AF329646B4}" type="pres">
      <dgm:prSet presAssocID="{C386099A-ACF9-4491-8F2B-C86540D3A2D1}" presName="node" presStyleLbl="node1" presStyleIdx="1" presStyleCnt="7">
        <dgm:presLayoutVars>
          <dgm:bulletEnabled val="1"/>
        </dgm:presLayoutVars>
      </dgm:prSet>
      <dgm:spPr/>
      <dgm:t>
        <a:bodyPr/>
        <a:lstStyle/>
        <a:p>
          <a:endParaRPr lang="en-US"/>
        </a:p>
      </dgm:t>
    </dgm:pt>
    <dgm:pt modelId="{974FE60E-21FD-4718-A2C7-830AE20BE409}" type="pres">
      <dgm:prSet presAssocID="{C17A4219-D352-4886-89B5-443BF0462675}" presName="sibTrans" presStyleCnt="0"/>
      <dgm:spPr/>
    </dgm:pt>
    <dgm:pt modelId="{182AF2DA-8D81-49E7-B2A7-7A8BADBEB9E5}" type="pres">
      <dgm:prSet presAssocID="{07CDFD6C-2F39-4F56-8583-CE2988001D47}" presName="node" presStyleLbl="node1" presStyleIdx="2" presStyleCnt="7">
        <dgm:presLayoutVars>
          <dgm:bulletEnabled val="1"/>
        </dgm:presLayoutVars>
      </dgm:prSet>
      <dgm:spPr/>
      <dgm:t>
        <a:bodyPr/>
        <a:lstStyle/>
        <a:p>
          <a:endParaRPr lang="en-US"/>
        </a:p>
      </dgm:t>
    </dgm:pt>
    <dgm:pt modelId="{11574E2A-F6A7-4FB3-965E-C0AF2D3285AE}" type="pres">
      <dgm:prSet presAssocID="{7BED029A-9CCC-4B5F-9A7E-8A60A1490815}" presName="sibTrans" presStyleCnt="0"/>
      <dgm:spPr/>
    </dgm:pt>
    <dgm:pt modelId="{37A72F85-D530-4DA0-833A-84733D370E61}" type="pres">
      <dgm:prSet presAssocID="{B631F8F4-43A0-4637-8260-BB88B4ED59CD}" presName="node" presStyleLbl="node1" presStyleIdx="3" presStyleCnt="7">
        <dgm:presLayoutVars>
          <dgm:bulletEnabled val="1"/>
        </dgm:presLayoutVars>
      </dgm:prSet>
      <dgm:spPr/>
      <dgm:t>
        <a:bodyPr/>
        <a:lstStyle/>
        <a:p>
          <a:endParaRPr lang="en-US"/>
        </a:p>
      </dgm:t>
    </dgm:pt>
    <dgm:pt modelId="{F7AA521C-1B81-4DE5-93BE-18DFBBBD1F7F}" type="pres">
      <dgm:prSet presAssocID="{CB2FF609-9E42-4C32-B6B2-2CEF41CA4F86}" presName="sibTrans" presStyleCnt="0"/>
      <dgm:spPr/>
    </dgm:pt>
    <dgm:pt modelId="{B8357173-CF6D-4EAA-BB87-E3F0755C4E76}" type="pres">
      <dgm:prSet presAssocID="{8D812982-C427-4583-8A1B-138FAF825344}" presName="node" presStyleLbl="node1" presStyleIdx="4" presStyleCnt="7">
        <dgm:presLayoutVars>
          <dgm:bulletEnabled val="1"/>
        </dgm:presLayoutVars>
      </dgm:prSet>
      <dgm:spPr/>
      <dgm:t>
        <a:bodyPr/>
        <a:lstStyle/>
        <a:p>
          <a:endParaRPr lang="en-US"/>
        </a:p>
      </dgm:t>
    </dgm:pt>
    <dgm:pt modelId="{DC0EE501-EDDA-4497-8790-9A007B24F62E}" type="pres">
      <dgm:prSet presAssocID="{07558BB9-05ED-4B94-BFDE-10C9791AAC66}" presName="sibTrans" presStyleCnt="0"/>
      <dgm:spPr/>
    </dgm:pt>
    <dgm:pt modelId="{F23B21FF-37FB-4C7F-B737-7D6E2015FDF1}" type="pres">
      <dgm:prSet presAssocID="{D157A8F7-9689-4743-ACD6-BA2B1509F188}" presName="node" presStyleLbl="node1" presStyleIdx="5" presStyleCnt="7">
        <dgm:presLayoutVars>
          <dgm:bulletEnabled val="1"/>
        </dgm:presLayoutVars>
      </dgm:prSet>
      <dgm:spPr/>
      <dgm:t>
        <a:bodyPr/>
        <a:lstStyle/>
        <a:p>
          <a:endParaRPr lang="en-US"/>
        </a:p>
      </dgm:t>
    </dgm:pt>
    <dgm:pt modelId="{6A8D45A5-24CC-4142-BEDE-2225F49C044E}" type="pres">
      <dgm:prSet presAssocID="{B0D36FD7-5781-479D-BEAE-EB58CD36E75F}" presName="sibTrans" presStyleCnt="0"/>
      <dgm:spPr/>
    </dgm:pt>
    <dgm:pt modelId="{70B80672-836F-498C-AB0D-07E49FD37712}" type="pres">
      <dgm:prSet presAssocID="{B97869D2-972C-4AA3-AD44-B4EBCFD9EF5B}" presName="node" presStyleLbl="node1" presStyleIdx="6" presStyleCnt="7">
        <dgm:presLayoutVars>
          <dgm:bulletEnabled val="1"/>
        </dgm:presLayoutVars>
      </dgm:prSet>
      <dgm:spPr/>
      <dgm:t>
        <a:bodyPr/>
        <a:lstStyle/>
        <a:p>
          <a:endParaRPr lang="en-US"/>
        </a:p>
      </dgm:t>
    </dgm:pt>
  </dgm:ptLst>
  <dgm:cxnLst>
    <dgm:cxn modelId="{94AF8467-6AD3-4E9C-ADD5-C972E6BD0C8D}" srcId="{3322D793-3C1D-4993-97B0-17B2E7FD1235}" destId="{FEAAB111-806F-41FC-B73F-376E852E4A98}" srcOrd="0" destOrd="0" parTransId="{E8160661-608F-41E7-A3F9-D3E8685E26C0}" sibTransId="{15C8EEFD-33A7-4F97-BD18-B355CBB9F414}"/>
    <dgm:cxn modelId="{CEEDC311-61ED-470B-A521-13E9ECFE1A20}" type="presOf" srcId="{FEAAB111-806F-41FC-B73F-376E852E4A98}" destId="{B4637561-4C2D-46B0-82AC-7902FFC574E7}" srcOrd="0" destOrd="0" presId="urn:microsoft.com/office/officeart/2005/8/layout/default"/>
    <dgm:cxn modelId="{C56D4853-93E9-44CF-AEE5-E735943244B8}" type="presOf" srcId="{B97869D2-972C-4AA3-AD44-B4EBCFD9EF5B}" destId="{70B80672-836F-498C-AB0D-07E49FD37712}" srcOrd="0" destOrd="0" presId="urn:microsoft.com/office/officeart/2005/8/layout/default"/>
    <dgm:cxn modelId="{5A34CC9C-CC6F-4E4E-8C7F-B46E8944287C}" srcId="{3322D793-3C1D-4993-97B0-17B2E7FD1235}" destId="{B631F8F4-43A0-4637-8260-BB88B4ED59CD}" srcOrd="3" destOrd="0" parTransId="{CFCFE24E-9957-45C7-A8E5-B63FF2FF2A5E}" sibTransId="{CB2FF609-9E42-4C32-B6B2-2CEF41CA4F86}"/>
    <dgm:cxn modelId="{4E9C7EB6-EBB2-4B2E-8001-E93F8DFEE2AB}" srcId="{3322D793-3C1D-4993-97B0-17B2E7FD1235}" destId="{C386099A-ACF9-4491-8F2B-C86540D3A2D1}" srcOrd="1" destOrd="0" parTransId="{88F09FDA-AD6D-453E-A034-FCC9CAD534C8}" sibTransId="{C17A4219-D352-4886-89B5-443BF0462675}"/>
    <dgm:cxn modelId="{DD78DEC9-2155-47A4-83CC-96809CC86C9F}" srcId="{3322D793-3C1D-4993-97B0-17B2E7FD1235}" destId="{B97869D2-972C-4AA3-AD44-B4EBCFD9EF5B}" srcOrd="6" destOrd="0" parTransId="{52CC3EF0-368E-4EEE-A90F-CB026116DD7A}" sibTransId="{577045DC-15C2-426F-80CE-DC0D313400B9}"/>
    <dgm:cxn modelId="{D8CA9A83-7EAE-49CF-98A2-BD4A4BAC51BF}" type="presOf" srcId="{3322D793-3C1D-4993-97B0-17B2E7FD1235}" destId="{B83EB342-81A0-4586-8DD0-1CF1820D0738}" srcOrd="0" destOrd="0" presId="urn:microsoft.com/office/officeart/2005/8/layout/default"/>
    <dgm:cxn modelId="{C7C00607-B180-4F12-B774-B829223111AE}" srcId="{3322D793-3C1D-4993-97B0-17B2E7FD1235}" destId="{07CDFD6C-2F39-4F56-8583-CE2988001D47}" srcOrd="2" destOrd="0" parTransId="{91BDAE8D-8726-4FBE-B494-841BE4CD1BEC}" sibTransId="{7BED029A-9CCC-4B5F-9A7E-8A60A1490815}"/>
    <dgm:cxn modelId="{E89A9CFB-10E4-46B8-826A-06CECC9DB8ED}" type="presOf" srcId="{07CDFD6C-2F39-4F56-8583-CE2988001D47}" destId="{182AF2DA-8D81-49E7-B2A7-7A8BADBEB9E5}" srcOrd="0" destOrd="0" presId="urn:microsoft.com/office/officeart/2005/8/layout/default"/>
    <dgm:cxn modelId="{119BD76B-8811-4FB8-A8B8-FFF0DA33BE3C}" type="presOf" srcId="{8D812982-C427-4583-8A1B-138FAF825344}" destId="{B8357173-CF6D-4EAA-BB87-E3F0755C4E76}" srcOrd="0" destOrd="0" presId="urn:microsoft.com/office/officeart/2005/8/layout/default"/>
    <dgm:cxn modelId="{9C20BA40-ADBE-418D-811B-F5D3D127E77A}" type="presOf" srcId="{D157A8F7-9689-4743-ACD6-BA2B1509F188}" destId="{F23B21FF-37FB-4C7F-B737-7D6E2015FDF1}" srcOrd="0" destOrd="0" presId="urn:microsoft.com/office/officeart/2005/8/layout/default"/>
    <dgm:cxn modelId="{01BC4953-BADC-4E50-982B-A87507886132}" type="presOf" srcId="{C386099A-ACF9-4491-8F2B-C86540D3A2D1}" destId="{A87A1CED-900A-42DE-96B3-66AF329646B4}" srcOrd="0" destOrd="0" presId="urn:microsoft.com/office/officeart/2005/8/layout/default"/>
    <dgm:cxn modelId="{2BAE615E-A0B9-4E3E-AA1D-C06F4198CFEA}" type="presOf" srcId="{B631F8F4-43A0-4637-8260-BB88B4ED59CD}" destId="{37A72F85-D530-4DA0-833A-84733D370E61}" srcOrd="0" destOrd="0" presId="urn:microsoft.com/office/officeart/2005/8/layout/default"/>
    <dgm:cxn modelId="{646063DF-81FC-4BD8-B646-3F1F27E56411}" srcId="{3322D793-3C1D-4993-97B0-17B2E7FD1235}" destId="{8D812982-C427-4583-8A1B-138FAF825344}" srcOrd="4" destOrd="0" parTransId="{1D690F61-2883-403B-AADE-4C81C3495241}" sibTransId="{07558BB9-05ED-4B94-BFDE-10C9791AAC66}"/>
    <dgm:cxn modelId="{42D66A37-19B7-4D1E-B8D2-F0C774F81524}" srcId="{3322D793-3C1D-4993-97B0-17B2E7FD1235}" destId="{D157A8F7-9689-4743-ACD6-BA2B1509F188}" srcOrd="5" destOrd="0" parTransId="{4A9341D1-34E2-4985-BD38-AB2F58F15E43}" sibTransId="{B0D36FD7-5781-479D-BEAE-EB58CD36E75F}"/>
    <dgm:cxn modelId="{203595C6-6E4B-48CB-AE9E-6162EBFC9231}" type="presParOf" srcId="{B83EB342-81A0-4586-8DD0-1CF1820D0738}" destId="{B4637561-4C2D-46B0-82AC-7902FFC574E7}" srcOrd="0" destOrd="0" presId="urn:microsoft.com/office/officeart/2005/8/layout/default"/>
    <dgm:cxn modelId="{D7A31B1A-CB49-4E5C-ACD6-AD6853ADFD3C}" type="presParOf" srcId="{B83EB342-81A0-4586-8DD0-1CF1820D0738}" destId="{216F9A91-B80F-4807-B047-927112F48895}" srcOrd="1" destOrd="0" presId="urn:microsoft.com/office/officeart/2005/8/layout/default"/>
    <dgm:cxn modelId="{95723F18-B60C-4F5D-92BB-6988700C2908}" type="presParOf" srcId="{B83EB342-81A0-4586-8DD0-1CF1820D0738}" destId="{A87A1CED-900A-42DE-96B3-66AF329646B4}" srcOrd="2" destOrd="0" presId="urn:microsoft.com/office/officeart/2005/8/layout/default"/>
    <dgm:cxn modelId="{0008AEB3-FFDF-4415-96CC-0D9C04E16861}" type="presParOf" srcId="{B83EB342-81A0-4586-8DD0-1CF1820D0738}" destId="{974FE60E-21FD-4718-A2C7-830AE20BE409}" srcOrd="3" destOrd="0" presId="urn:microsoft.com/office/officeart/2005/8/layout/default"/>
    <dgm:cxn modelId="{1D677732-5F97-4E1E-9C84-D3DAB76AD395}" type="presParOf" srcId="{B83EB342-81A0-4586-8DD0-1CF1820D0738}" destId="{182AF2DA-8D81-49E7-B2A7-7A8BADBEB9E5}" srcOrd="4" destOrd="0" presId="urn:microsoft.com/office/officeart/2005/8/layout/default"/>
    <dgm:cxn modelId="{84FC2D6F-BB4E-4EB7-B41F-DA963BE5FE1E}" type="presParOf" srcId="{B83EB342-81A0-4586-8DD0-1CF1820D0738}" destId="{11574E2A-F6A7-4FB3-965E-C0AF2D3285AE}" srcOrd="5" destOrd="0" presId="urn:microsoft.com/office/officeart/2005/8/layout/default"/>
    <dgm:cxn modelId="{01127C04-E650-4F6B-814A-1E97520ECBFD}" type="presParOf" srcId="{B83EB342-81A0-4586-8DD0-1CF1820D0738}" destId="{37A72F85-D530-4DA0-833A-84733D370E61}" srcOrd="6" destOrd="0" presId="urn:microsoft.com/office/officeart/2005/8/layout/default"/>
    <dgm:cxn modelId="{924DECCF-C10C-46F4-A935-421C00732181}" type="presParOf" srcId="{B83EB342-81A0-4586-8DD0-1CF1820D0738}" destId="{F7AA521C-1B81-4DE5-93BE-18DFBBBD1F7F}" srcOrd="7" destOrd="0" presId="urn:microsoft.com/office/officeart/2005/8/layout/default"/>
    <dgm:cxn modelId="{B465BF3B-936F-434B-81D1-EE6E12574E17}" type="presParOf" srcId="{B83EB342-81A0-4586-8DD0-1CF1820D0738}" destId="{B8357173-CF6D-4EAA-BB87-E3F0755C4E76}" srcOrd="8" destOrd="0" presId="urn:microsoft.com/office/officeart/2005/8/layout/default"/>
    <dgm:cxn modelId="{83D83237-1F6F-47BE-B159-D29A5835C2D8}" type="presParOf" srcId="{B83EB342-81A0-4586-8DD0-1CF1820D0738}" destId="{DC0EE501-EDDA-4497-8790-9A007B24F62E}" srcOrd="9" destOrd="0" presId="urn:microsoft.com/office/officeart/2005/8/layout/default"/>
    <dgm:cxn modelId="{B689F6D0-7734-47DE-ACD8-7EE61F77E209}" type="presParOf" srcId="{B83EB342-81A0-4586-8DD0-1CF1820D0738}" destId="{F23B21FF-37FB-4C7F-B737-7D6E2015FDF1}" srcOrd="10" destOrd="0" presId="urn:microsoft.com/office/officeart/2005/8/layout/default"/>
    <dgm:cxn modelId="{F3088E01-B789-4304-ABC5-AC6322D83D5E}" type="presParOf" srcId="{B83EB342-81A0-4586-8DD0-1CF1820D0738}" destId="{6A8D45A5-24CC-4142-BEDE-2225F49C044E}" srcOrd="11" destOrd="0" presId="urn:microsoft.com/office/officeart/2005/8/layout/default"/>
    <dgm:cxn modelId="{ADC34B42-5E83-4305-96BF-9350A7A03DC4}" type="presParOf" srcId="{B83EB342-81A0-4586-8DD0-1CF1820D0738}" destId="{70B80672-836F-498C-AB0D-07E49FD3771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58A339-8F07-45B6-9837-56407FAABB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D6F60-81A9-482D-8913-B90B3929FF7F}">
      <dgm:prSet phldrT="[Text]"/>
      <dgm:spPr/>
      <dgm:t>
        <a:bodyPr/>
        <a:lstStyle/>
        <a:p>
          <a:r>
            <a:rPr lang="en-US" dirty="0" smtClean="0"/>
            <a:t>2a Inclusions</a:t>
          </a:r>
          <a:endParaRPr lang="en-US" dirty="0"/>
        </a:p>
      </dgm:t>
    </dgm:pt>
    <dgm:pt modelId="{6B6E2AD2-59BE-42D9-9F49-0805AC6B9482}" type="parTrans" cxnId="{B72EB9B7-0EA2-4D87-9552-E3B19CE828AF}">
      <dgm:prSet/>
      <dgm:spPr/>
      <dgm:t>
        <a:bodyPr/>
        <a:lstStyle/>
        <a:p>
          <a:endParaRPr lang="en-US"/>
        </a:p>
      </dgm:t>
    </dgm:pt>
    <dgm:pt modelId="{FA52B17C-6983-405A-92C2-8451F7546097}" type="sibTrans" cxnId="{B72EB9B7-0EA2-4D87-9552-E3B19CE828AF}">
      <dgm:prSet/>
      <dgm:spPr/>
      <dgm:t>
        <a:bodyPr/>
        <a:lstStyle/>
        <a:p>
          <a:endParaRPr lang="en-US"/>
        </a:p>
      </dgm:t>
    </dgm:pt>
    <dgm:pt modelId="{9D65A4E9-C511-44AB-8662-63AAFB1C262F}">
      <dgm:prSet phldrT="[Text]"/>
      <dgm:spPr/>
      <dgm:t>
        <a:bodyPr/>
        <a:lstStyle/>
        <a:p>
          <a:r>
            <a:rPr lang="en-US" dirty="0" smtClean="0"/>
            <a:t>2b Split Class</a:t>
          </a:r>
          <a:endParaRPr lang="en-US" dirty="0"/>
        </a:p>
      </dgm:t>
    </dgm:pt>
    <dgm:pt modelId="{7BEB323F-A51B-4A24-83D1-181311A1764E}" type="parTrans" cxnId="{1D787492-628C-4616-BFD4-3D1A8622DFEA}">
      <dgm:prSet/>
      <dgm:spPr/>
      <dgm:t>
        <a:bodyPr/>
        <a:lstStyle/>
        <a:p>
          <a:endParaRPr lang="en-US"/>
        </a:p>
      </dgm:t>
    </dgm:pt>
    <dgm:pt modelId="{6CE1BDE4-6B32-4EA4-9508-B40C6BFC5BF9}" type="sibTrans" cxnId="{1D787492-628C-4616-BFD4-3D1A8622DFEA}">
      <dgm:prSet/>
      <dgm:spPr/>
      <dgm:t>
        <a:bodyPr/>
        <a:lstStyle/>
        <a:p>
          <a:endParaRPr lang="en-US"/>
        </a:p>
      </dgm:t>
    </dgm:pt>
    <dgm:pt modelId="{92B7CB24-3845-487D-BAE6-81A464A35B74}">
      <dgm:prSet/>
      <dgm:spPr/>
      <dgm:t>
        <a:bodyPr/>
        <a:lstStyle/>
        <a:p>
          <a:r>
            <a:rPr lang="en-US" dirty="0" smtClean="0"/>
            <a:t>Property that does not meet 2a definition which is included within 2a classification typically less than 10 acres. Inclusion acres do NOT count toward meeting the initial 10 acre minimum.</a:t>
          </a:r>
          <a:endParaRPr lang="en-US" dirty="0"/>
        </a:p>
      </dgm:t>
    </dgm:pt>
    <dgm:pt modelId="{FA6422DD-8C06-4E97-A3CB-FCC43DFCBD63}" type="parTrans" cxnId="{49D1A6FD-934F-4459-9BD5-B287E8B7A679}">
      <dgm:prSet/>
      <dgm:spPr/>
      <dgm:t>
        <a:bodyPr/>
        <a:lstStyle/>
        <a:p>
          <a:endParaRPr lang="en-US"/>
        </a:p>
      </dgm:t>
    </dgm:pt>
    <dgm:pt modelId="{42AB630F-E005-48E7-BF24-02ECABAC0A2B}" type="sibTrans" cxnId="{49D1A6FD-934F-4459-9BD5-B287E8B7A679}">
      <dgm:prSet/>
      <dgm:spPr/>
      <dgm:t>
        <a:bodyPr/>
        <a:lstStyle/>
        <a:p>
          <a:endParaRPr lang="en-US"/>
        </a:p>
      </dgm:t>
    </dgm:pt>
    <dgm:pt modelId="{4E1EDF3A-EACF-47FA-9B0E-AB1002884DE8}">
      <dgm:prSet/>
      <dgm:spPr/>
      <dgm:t>
        <a:bodyPr/>
        <a:lstStyle/>
        <a:p>
          <a:r>
            <a:rPr lang="en-US" dirty="0" smtClean="0"/>
            <a:t>Rural Vacant land typically greater than 10 acres</a:t>
          </a:r>
          <a:endParaRPr lang="en-US" dirty="0"/>
        </a:p>
      </dgm:t>
    </dgm:pt>
    <dgm:pt modelId="{04991619-8B4D-4192-BC20-19DAAB718AEA}" type="parTrans" cxnId="{437355A9-DC02-48BE-A24A-9D17293FB950}">
      <dgm:prSet/>
      <dgm:spPr/>
      <dgm:t>
        <a:bodyPr/>
        <a:lstStyle/>
        <a:p>
          <a:endParaRPr lang="en-US"/>
        </a:p>
      </dgm:t>
    </dgm:pt>
    <dgm:pt modelId="{1957B6F4-C845-4ED1-B912-1F974CB84C17}" type="sibTrans" cxnId="{437355A9-DC02-48BE-A24A-9D17293FB950}">
      <dgm:prSet/>
      <dgm:spPr/>
      <dgm:t>
        <a:bodyPr/>
        <a:lstStyle/>
        <a:p>
          <a:endParaRPr lang="en-US"/>
        </a:p>
      </dgm:t>
    </dgm:pt>
    <dgm:pt modelId="{70300B5F-1D44-4834-B3D5-27064E5F3838}">
      <dgm:prSet/>
      <dgm:spPr/>
      <dgm:t>
        <a:bodyPr/>
        <a:lstStyle/>
        <a:p>
          <a:r>
            <a:rPr lang="en-US" dirty="0" smtClean="0"/>
            <a:t>House Garage and One Acre</a:t>
          </a:r>
          <a:endParaRPr lang="en-US" dirty="0"/>
        </a:p>
      </dgm:t>
    </dgm:pt>
    <dgm:pt modelId="{0EC88B0A-63A3-40CF-99C3-F5ECB6415D55}" type="parTrans" cxnId="{1084FE7F-121F-4B56-81C6-6135BB46B818}">
      <dgm:prSet/>
      <dgm:spPr/>
      <dgm:t>
        <a:bodyPr/>
        <a:lstStyle/>
        <a:p>
          <a:endParaRPr lang="en-US"/>
        </a:p>
      </dgm:t>
    </dgm:pt>
    <dgm:pt modelId="{050243BF-048F-417C-99BA-3F8ED0151A3A}" type="sibTrans" cxnId="{1084FE7F-121F-4B56-81C6-6135BB46B818}">
      <dgm:prSet/>
      <dgm:spPr/>
      <dgm:t>
        <a:bodyPr/>
        <a:lstStyle/>
        <a:p>
          <a:endParaRPr lang="en-US"/>
        </a:p>
      </dgm:t>
    </dgm:pt>
    <dgm:pt modelId="{2676FD8C-8DC0-4AFA-BC30-B587E47D2D25}">
      <dgm:prSet/>
      <dgm:spPr/>
      <dgm:t>
        <a:bodyPr/>
        <a:lstStyle/>
        <a:p>
          <a:r>
            <a:rPr lang="en-US" dirty="0" smtClean="0"/>
            <a:t>Other Classes including Commercial, Industrial, Residential, 2c managed forest etc.. </a:t>
          </a:r>
          <a:endParaRPr lang="en-US" dirty="0"/>
        </a:p>
      </dgm:t>
    </dgm:pt>
    <dgm:pt modelId="{67B6FF08-4CC1-495D-99B5-B0999962E378}" type="parTrans" cxnId="{E18A9582-1DCA-42B6-8309-6183E24DA869}">
      <dgm:prSet/>
      <dgm:spPr/>
      <dgm:t>
        <a:bodyPr/>
        <a:lstStyle/>
        <a:p>
          <a:endParaRPr lang="en-US"/>
        </a:p>
      </dgm:t>
    </dgm:pt>
    <dgm:pt modelId="{2857CA4C-14DC-49A3-B725-E9A08C7FF097}" type="sibTrans" cxnId="{E18A9582-1DCA-42B6-8309-6183E24DA869}">
      <dgm:prSet/>
      <dgm:spPr/>
      <dgm:t>
        <a:bodyPr/>
        <a:lstStyle/>
        <a:p>
          <a:endParaRPr lang="en-US"/>
        </a:p>
      </dgm:t>
    </dgm:pt>
    <dgm:pt modelId="{5C69772D-D7DD-4F81-AF59-A9176B3B14B9}" type="pres">
      <dgm:prSet presAssocID="{8F58A339-8F07-45B6-9837-56407FAABB63}" presName="linear" presStyleCnt="0">
        <dgm:presLayoutVars>
          <dgm:dir/>
          <dgm:animLvl val="lvl"/>
          <dgm:resizeHandles val="exact"/>
        </dgm:presLayoutVars>
      </dgm:prSet>
      <dgm:spPr/>
      <dgm:t>
        <a:bodyPr/>
        <a:lstStyle/>
        <a:p>
          <a:endParaRPr lang="en-US"/>
        </a:p>
      </dgm:t>
    </dgm:pt>
    <dgm:pt modelId="{145F13F9-15C5-4170-AD3E-098EF2075A7C}" type="pres">
      <dgm:prSet presAssocID="{EBDD6F60-81A9-482D-8913-B90B3929FF7F}" presName="parentLin" presStyleCnt="0"/>
      <dgm:spPr/>
    </dgm:pt>
    <dgm:pt modelId="{5E9765CD-720C-481D-9B6C-E5541D41B8AB}" type="pres">
      <dgm:prSet presAssocID="{EBDD6F60-81A9-482D-8913-B90B3929FF7F}" presName="parentLeftMargin" presStyleLbl="node1" presStyleIdx="0" presStyleCnt="4"/>
      <dgm:spPr/>
      <dgm:t>
        <a:bodyPr/>
        <a:lstStyle/>
        <a:p>
          <a:endParaRPr lang="en-US"/>
        </a:p>
      </dgm:t>
    </dgm:pt>
    <dgm:pt modelId="{0ECF527F-251C-4383-B7E5-1927E15A84F7}" type="pres">
      <dgm:prSet presAssocID="{EBDD6F60-81A9-482D-8913-B90B3929FF7F}" presName="parentText" presStyleLbl="node1" presStyleIdx="0" presStyleCnt="4">
        <dgm:presLayoutVars>
          <dgm:chMax val="0"/>
          <dgm:bulletEnabled val="1"/>
        </dgm:presLayoutVars>
      </dgm:prSet>
      <dgm:spPr/>
      <dgm:t>
        <a:bodyPr/>
        <a:lstStyle/>
        <a:p>
          <a:endParaRPr lang="en-US"/>
        </a:p>
      </dgm:t>
    </dgm:pt>
    <dgm:pt modelId="{884FD43C-22B6-4758-A200-8D33F83B3F52}" type="pres">
      <dgm:prSet presAssocID="{EBDD6F60-81A9-482D-8913-B90B3929FF7F}" presName="negativeSpace" presStyleCnt="0"/>
      <dgm:spPr/>
    </dgm:pt>
    <dgm:pt modelId="{CF27D23E-753C-43DE-AB2B-304D37B49735}" type="pres">
      <dgm:prSet presAssocID="{EBDD6F60-81A9-482D-8913-B90B3929FF7F}" presName="childText" presStyleLbl="conFgAcc1" presStyleIdx="0" presStyleCnt="4">
        <dgm:presLayoutVars>
          <dgm:bulletEnabled val="1"/>
        </dgm:presLayoutVars>
      </dgm:prSet>
      <dgm:spPr/>
      <dgm:t>
        <a:bodyPr/>
        <a:lstStyle/>
        <a:p>
          <a:endParaRPr lang="en-US"/>
        </a:p>
      </dgm:t>
    </dgm:pt>
    <dgm:pt modelId="{60EEE7C1-F3E5-4B4B-87B7-63BC17E395F5}" type="pres">
      <dgm:prSet presAssocID="{FA52B17C-6983-405A-92C2-8451F7546097}" presName="spaceBetweenRectangles" presStyleCnt="0"/>
      <dgm:spPr/>
    </dgm:pt>
    <dgm:pt modelId="{7BB2C002-AA06-4A95-A195-51B962741CF5}" type="pres">
      <dgm:prSet presAssocID="{9D65A4E9-C511-44AB-8662-63AAFB1C262F}" presName="parentLin" presStyleCnt="0"/>
      <dgm:spPr/>
    </dgm:pt>
    <dgm:pt modelId="{29CE375C-1550-443C-A7F0-549F1C1E2176}" type="pres">
      <dgm:prSet presAssocID="{9D65A4E9-C511-44AB-8662-63AAFB1C262F}" presName="parentLeftMargin" presStyleLbl="node1" presStyleIdx="0" presStyleCnt="4"/>
      <dgm:spPr/>
      <dgm:t>
        <a:bodyPr/>
        <a:lstStyle/>
        <a:p>
          <a:endParaRPr lang="en-US"/>
        </a:p>
      </dgm:t>
    </dgm:pt>
    <dgm:pt modelId="{1F5D63EE-C7F3-4394-A9C9-547FFFD2A7E3}" type="pres">
      <dgm:prSet presAssocID="{9D65A4E9-C511-44AB-8662-63AAFB1C262F}" presName="parentText" presStyleLbl="node1" presStyleIdx="1" presStyleCnt="4" custLinFactNeighborX="1956" custLinFactNeighborY="4489">
        <dgm:presLayoutVars>
          <dgm:chMax val="0"/>
          <dgm:bulletEnabled val="1"/>
        </dgm:presLayoutVars>
      </dgm:prSet>
      <dgm:spPr/>
      <dgm:t>
        <a:bodyPr/>
        <a:lstStyle/>
        <a:p>
          <a:endParaRPr lang="en-US"/>
        </a:p>
      </dgm:t>
    </dgm:pt>
    <dgm:pt modelId="{E1AE594B-7DDD-4E9C-B7F7-600A7A908B90}" type="pres">
      <dgm:prSet presAssocID="{9D65A4E9-C511-44AB-8662-63AAFB1C262F}" presName="negativeSpace" presStyleCnt="0"/>
      <dgm:spPr/>
    </dgm:pt>
    <dgm:pt modelId="{738BDFBB-58CB-4375-B19E-DE5346B0193A}" type="pres">
      <dgm:prSet presAssocID="{9D65A4E9-C511-44AB-8662-63AAFB1C262F}" presName="childText" presStyleLbl="conFgAcc1" presStyleIdx="1" presStyleCnt="4">
        <dgm:presLayoutVars>
          <dgm:bulletEnabled val="1"/>
        </dgm:presLayoutVars>
      </dgm:prSet>
      <dgm:spPr/>
      <dgm:t>
        <a:bodyPr/>
        <a:lstStyle/>
        <a:p>
          <a:endParaRPr lang="en-US"/>
        </a:p>
      </dgm:t>
    </dgm:pt>
    <dgm:pt modelId="{F93CB55A-FF2D-4400-A8D4-A88F14EC505D}" type="pres">
      <dgm:prSet presAssocID="{6CE1BDE4-6B32-4EA4-9508-B40C6BFC5BF9}" presName="spaceBetweenRectangles" presStyleCnt="0"/>
      <dgm:spPr/>
    </dgm:pt>
    <dgm:pt modelId="{2CDD4D77-312C-4E87-8224-0EAA98BCCC07}" type="pres">
      <dgm:prSet presAssocID="{70300B5F-1D44-4834-B3D5-27064E5F3838}" presName="parentLin" presStyleCnt="0"/>
      <dgm:spPr/>
    </dgm:pt>
    <dgm:pt modelId="{A24F83F8-B340-41E4-8B90-9AC546C291C8}" type="pres">
      <dgm:prSet presAssocID="{70300B5F-1D44-4834-B3D5-27064E5F3838}" presName="parentLeftMargin" presStyleLbl="node1" presStyleIdx="1" presStyleCnt="4"/>
      <dgm:spPr/>
      <dgm:t>
        <a:bodyPr/>
        <a:lstStyle/>
        <a:p>
          <a:endParaRPr lang="en-US"/>
        </a:p>
      </dgm:t>
    </dgm:pt>
    <dgm:pt modelId="{14180F31-DE32-4E0A-ABCA-7626715D40B1}" type="pres">
      <dgm:prSet presAssocID="{70300B5F-1D44-4834-B3D5-27064E5F3838}" presName="parentText" presStyleLbl="node1" presStyleIdx="2" presStyleCnt="4">
        <dgm:presLayoutVars>
          <dgm:chMax val="0"/>
          <dgm:bulletEnabled val="1"/>
        </dgm:presLayoutVars>
      </dgm:prSet>
      <dgm:spPr/>
      <dgm:t>
        <a:bodyPr/>
        <a:lstStyle/>
        <a:p>
          <a:endParaRPr lang="en-US"/>
        </a:p>
      </dgm:t>
    </dgm:pt>
    <dgm:pt modelId="{34B90D03-D83C-4572-A77B-B8A954FD47DA}" type="pres">
      <dgm:prSet presAssocID="{70300B5F-1D44-4834-B3D5-27064E5F3838}" presName="negativeSpace" presStyleCnt="0"/>
      <dgm:spPr/>
    </dgm:pt>
    <dgm:pt modelId="{BE8A0535-1006-4329-828B-D6352C203F24}" type="pres">
      <dgm:prSet presAssocID="{70300B5F-1D44-4834-B3D5-27064E5F3838}" presName="childText" presStyleLbl="conFgAcc1" presStyleIdx="2" presStyleCnt="4">
        <dgm:presLayoutVars>
          <dgm:bulletEnabled val="1"/>
        </dgm:presLayoutVars>
      </dgm:prSet>
      <dgm:spPr/>
    </dgm:pt>
    <dgm:pt modelId="{5DAE6DBC-8D5C-4EEA-8FB0-255D5D9E8065}" type="pres">
      <dgm:prSet presAssocID="{050243BF-048F-417C-99BA-3F8ED0151A3A}" presName="spaceBetweenRectangles" presStyleCnt="0"/>
      <dgm:spPr/>
    </dgm:pt>
    <dgm:pt modelId="{EB20D546-E8D5-485E-B2CE-553E6C8C0D73}" type="pres">
      <dgm:prSet presAssocID="{2676FD8C-8DC0-4AFA-BC30-B587E47D2D25}" presName="parentLin" presStyleCnt="0"/>
      <dgm:spPr/>
    </dgm:pt>
    <dgm:pt modelId="{E1EC3412-6E7D-40F3-A5AC-BA838D953388}" type="pres">
      <dgm:prSet presAssocID="{2676FD8C-8DC0-4AFA-BC30-B587E47D2D25}" presName="parentLeftMargin" presStyleLbl="node1" presStyleIdx="2" presStyleCnt="4"/>
      <dgm:spPr/>
      <dgm:t>
        <a:bodyPr/>
        <a:lstStyle/>
        <a:p>
          <a:endParaRPr lang="en-US"/>
        </a:p>
      </dgm:t>
    </dgm:pt>
    <dgm:pt modelId="{EC9636AB-5012-4265-848A-A9D14F45A3F6}" type="pres">
      <dgm:prSet presAssocID="{2676FD8C-8DC0-4AFA-BC30-B587E47D2D25}" presName="parentText" presStyleLbl="node1" presStyleIdx="3" presStyleCnt="4">
        <dgm:presLayoutVars>
          <dgm:chMax val="0"/>
          <dgm:bulletEnabled val="1"/>
        </dgm:presLayoutVars>
      </dgm:prSet>
      <dgm:spPr/>
      <dgm:t>
        <a:bodyPr/>
        <a:lstStyle/>
        <a:p>
          <a:endParaRPr lang="en-US"/>
        </a:p>
      </dgm:t>
    </dgm:pt>
    <dgm:pt modelId="{63D67E39-8B92-4376-9D8A-5CCF0D957760}" type="pres">
      <dgm:prSet presAssocID="{2676FD8C-8DC0-4AFA-BC30-B587E47D2D25}" presName="negativeSpace" presStyleCnt="0"/>
      <dgm:spPr/>
    </dgm:pt>
    <dgm:pt modelId="{8148700E-24A6-4602-89C6-2957CE6ED50E}" type="pres">
      <dgm:prSet presAssocID="{2676FD8C-8DC0-4AFA-BC30-B587E47D2D25}" presName="childText" presStyleLbl="conFgAcc1" presStyleIdx="3" presStyleCnt="4" custLinFactY="91050" custLinFactNeighborX="-1172" custLinFactNeighborY="100000">
        <dgm:presLayoutVars>
          <dgm:bulletEnabled val="1"/>
        </dgm:presLayoutVars>
      </dgm:prSet>
      <dgm:spPr/>
    </dgm:pt>
  </dgm:ptLst>
  <dgm:cxnLst>
    <dgm:cxn modelId="{49D1A6FD-934F-4459-9BD5-B287E8B7A679}" srcId="{EBDD6F60-81A9-482D-8913-B90B3929FF7F}" destId="{92B7CB24-3845-487D-BAE6-81A464A35B74}" srcOrd="0" destOrd="0" parTransId="{FA6422DD-8C06-4E97-A3CB-FCC43DFCBD63}" sibTransId="{42AB630F-E005-48E7-BF24-02ECABAC0A2B}"/>
    <dgm:cxn modelId="{04F8CDE1-E21C-4FDC-874F-06EA734401DD}" type="presOf" srcId="{9D65A4E9-C511-44AB-8662-63AAFB1C262F}" destId="{1F5D63EE-C7F3-4394-A9C9-547FFFD2A7E3}" srcOrd="1" destOrd="0" presId="urn:microsoft.com/office/officeart/2005/8/layout/list1"/>
    <dgm:cxn modelId="{E18A9582-1DCA-42B6-8309-6183E24DA869}" srcId="{8F58A339-8F07-45B6-9837-56407FAABB63}" destId="{2676FD8C-8DC0-4AFA-BC30-B587E47D2D25}" srcOrd="3" destOrd="0" parTransId="{67B6FF08-4CC1-495D-99B5-B0999962E378}" sibTransId="{2857CA4C-14DC-49A3-B725-E9A08C7FF097}"/>
    <dgm:cxn modelId="{CAAEA205-F42B-42A4-A335-E2E67E8EA0B9}" type="presOf" srcId="{EBDD6F60-81A9-482D-8913-B90B3929FF7F}" destId="{5E9765CD-720C-481D-9B6C-E5541D41B8AB}" srcOrd="0" destOrd="0" presId="urn:microsoft.com/office/officeart/2005/8/layout/list1"/>
    <dgm:cxn modelId="{437355A9-DC02-48BE-A24A-9D17293FB950}" srcId="{9D65A4E9-C511-44AB-8662-63AAFB1C262F}" destId="{4E1EDF3A-EACF-47FA-9B0E-AB1002884DE8}" srcOrd="0" destOrd="0" parTransId="{04991619-8B4D-4192-BC20-19DAAB718AEA}" sibTransId="{1957B6F4-C845-4ED1-B912-1F974CB84C17}"/>
    <dgm:cxn modelId="{4FE4A595-68D8-45EE-AD37-B8EB886A209A}" type="presOf" srcId="{8F58A339-8F07-45B6-9837-56407FAABB63}" destId="{5C69772D-D7DD-4F81-AF59-A9176B3B14B9}" srcOrd="0" destOrd="0" presId="urn:microsoft.com/office/officeart/2005/8/layout/list1"/>
    <dgm:cxn modelId="{685E4257-3DF8-40EB-957C-92951317DA5B}" type="presOf" srcId="{70300B5F-1D44-4834-B3D5-27064E5F3838}" destId="{14180F31-DE32-4E0A-ABCA-7626715D40B1}" srcOrd="1" destOrd="0" presId="urn:microsoft.com/office/officeart/2005/8/layout/list1"/>
    <dgm:cxn modelId="{E92B8B33-D804-419A-AAA6-0DFDF06F1471}" type="presOf" srcId="{4E1EDF3A-EACF-47FA-9B0E-AB1002884DE8}" destId="{738BDFBB-58CB-4375-B19E-DE5346B0193A}" srcOrd="0" destOrd="0" presId="urn:microsoft.com/office/officeart/2005/8/layout/list1"/>
    <dgm:cxn modelId="{8DCF30F0-E1D6-4E21-94B1-E55CE64A3965}" type="presOf" srcId="{2676FD8C-8DC0-4AFA-BC30-B587E47D2D25}" destId="{EC9636AB-5012-4265-848A-A9D14F45A3F6}" srcOrd="1" destOrd="0" presId="urn:microsoft.com/office/officeart/2005/8/layout/list1"/>
    <dgm:cxn modelId="{1084FE7F-121F-4B56-81C6-6135BB46B818}" srcId="{8F58A339-8F07-45B6-9837-56407FAABB63}" destId="{70300B5F-1D44-4834-B3D5-27064E5F3838}" srcOrd="2" destOrd="0" parTransId="{0EC88B0A-63A3-40CF-99C3-F5ECB6415D55}" sibTransId="{050243BF-048F-417C-99BA-3F8ED0151A3A}"/>
    <dgm:cxn modelId="{6D450B7D-B4E9-4992-B251-625ED92D1D0F}" type="presOf" srcId="{70300B5F-1D44-4834-B3D5-27064E5F3838}" destId="{A24F83F8-B340-41E4-8B90-9AC546C291C8}" srcOrd="0" destOrd="0" presId="urn:microsoft.com/office/officeart/2005/8/layout/list1"/>
    <dgm:cxn modelId="{A29DA173-B3AE-4A0B-857C-50C92C77FD6F}" type="presOf" srcId="{EBDD6F60-81A9-482D-8913-B90B3929FF7F}" destId="{0ECF527F-251C-4383-B7E5-1927E15A84F7}" srcOrd="1" destOrd="0" presId="urn:microsoft.com/office/officeart/2005/8/layout/list1"/>
    <dgm:cxn modelId="{05AB2411-8235-43B5-8A0F-33F25A69F06C}" type="presOf" srcId="{2676FD8C-8DC0-4AFA-BC30-B587E47D2D25}" destId="{E1EC3412-6E7D-40F3-A5AC-BA838D953388}" srcOrd="0" destOrd="0" presId="urn:microsoft.com/office/officeart/2005/8/layout/list1"/>
    <dgm:cxn modelId="{86486AFC-4F10-4593-B180-29C090A1B4A2}" type="presOf" srcId="{9D65A4E9-C511-44AB-8662-63AAFB1C262F}" destId="{29CE375C-1550-443C-A7F0-549F1C1E2176}" srcOrd="0" destOrd="0" presId="urn:microsoft.com/office/officeart/2005/8/layout/list1"/>
    <dgm:cxn modelId="{1D787492-628C-4616-BFD4-3D1A8622DFEA}" srcId="{8F58A339-8F07-45B6-9837-56407FAABB63}" destId="{9D65A4E9-C511-44AB-8662-63AAFB1C262F}" srcOrd="1" destOrd="0" parTransId="{7BEB323F-A51B-4A24-83D1-181311A1764E}" sibTransId="{6CE1BDE4-6B32-4EA4-9508-B40C6BFC5BF9}"/>
    <dgm:cxn modelId="{3F8987D9-4DE0-44C1-B1DC-09CE7E2640C7}" type="presOf" srcId="{92B7CB24-3845-487D-BAE6-81A464A35B74}" destId="{CF27D23E-753C-43DE-AB2B-304D37B49735}" srcOrd="0" destOrd="0" presId="urn:microsoft.com/office/officeart/2005/8/layout/list1"/>
    <dgm:cxn modelId="{B72EB9B7-0EA2-4D87-9552-E3B19CE828AF}" srcId="{8F58A339-8F07-45B6-9837-56407FAABB63}" destId="{EBDD6F60-81A9-482D-8913-B90B3929FF7F}" srcOrd="0" destOrd="0" parTransId="{6B6E2AD2-59BE-42D9-9F49-0805AC6B9482}" sibTransId="{FA52B17C-6983-405A-92C2-8451F7546097}"/>
    <dgm:cxn modelId="{7B32B3C9-81F2-4027-9D8A-1C66B3E29CCA}" type="presParOf" srcId="{5C69772D-D7DD-4F81-AF59-A9176B3B14B9}" destId="{145F13F9-15C5-4170-AD3E-098EF2075A7C}" srcOrd="0" destOrd="0" presId="urn:microsoft.com/office/officeart/2005/8/layout/list1"/>
    <dgm:cxn modelId="{AC50BF28-EE87-48CF-91F1-5C070460418C}" type="presParOf" srcId="{145F13F9-15C5-4170-AD3E-098EF2075A7C}" destId="{5E9765CD-720C-481D-9B6C-E5541D41B8AB}" srcOrd="0" destOrd="0" presId="urn:microsoft.com/office/officeart/2005/8/layout/list1"/>
    <dgm:cxn modelId="{11891CC9-21FD-4ACB-8D21-AE91EFD2734F}" type="presParOf" srcId="{145F13F9-15C5-4170-AD3E-098EF2075A7C}" destId="{0ECF527F-251C-4383-B7E5-1927E15A84F7}" srcOrd="1" destOrd="0" presId="urn:microsoft.com/office/officeart/2005/8/layout/list1"/>
    <dgm:cxn modelId="{4E3AEDFD-1684-48BA-8122-F0CA8F8241B5}" type="presParOf" srcId="{5C69772D-D7DD-4F81-AF59-A9176B3B14B9}" destId="{884FD43C-22B6-4758-A200-8D33F83B3F52}" srcOrd="1" destOrd="0" presId="urn:microsoft.com/office/officeart/2005/8/layout/list1"/>
    <dgm:cxn modelId="{DF8D0B75-7B67-4E22-9854-667C545C45DD}" type="presParOf" srcId="{5C69772D-D7DD-4F81-AF59-A9176B3B14B9}" destId="{CF27D23E-753C-43DE-AB2B-304D37B49735}" srcOrd="2" destOrd="0" presId="urn:microsoft.com/office/officeart/2005/8/layout/list1"/>
    <dgm:cxn modelId="{385E6F73-ECE7-4918-8B73-F3D0670BBA73}" type="presParOf" srcId="{5C69772D-D7DD-4F81-AF59-A9176B3B14B9}" destId="{60EEE7C1-F3E5-4B4B-87B7-63BC17E395F5}" srcOrd="3" destOrd="0" presId="urn:microsoft.com/office/officeart/2005/8/layout/list1"/>
    <dgm:cxn modelId="{8AA0BB7C-51F6-49B5-A070-E869061382D9}" type="presParOf" srcId="{5C69772D-D7DD-4F81-AF59-A9176B3B14B9}" destId="{7BB2C002-AA06-4A95-A195-51B962741CF5}" srcOrd="4" destOrd="0" presId="urn:microsoft.com/office/officeart/2005/8/layout/list1"/>
    <dgm:cxn modelId="{300C307F-DB2F-44F7-A09B-9756A6B7CB96}" type="presParOf" srcId="{7BB2C002-AA06-4A95-A195-51B962741CF5}" destId="{29CE375C-1550-443C-A7F0-549F1C1E2176}" srcOrd="0" destOrd="0" presId="urn:microsoft.com/office/officeart/2005/8/layout/list1"/>
    <dgm:cxn modelId="{366E5228-224C-459E-9C37-A3B4CBF25D06}" type="presParOf" srcId="{7BB2C002-AA06-4A95-A195-51B962741CF5}" destId="{1F5D63EE-C7F3-4394-A9C9-547FFFD2A7E3}" srcOrd="1" destOrd="0" presId="urn:microsoft.com/office/officeart/2005/8/layout/list1"/>
    <dgm:cxn modelId="{7F1D4459-C114-4287-A2B3-54E0222A0483}" type="presParOf" srcId="{5C69772D-D7DD-4F81-AF59-A9176B3B14B9}" destId="{E1AE594B-7DDD-4E9C-B7F7-600A7A908B90}" srcOrd="5" destOrd="0" presId="urn:microsoft.com/office/officeart/2005/8/layout/list1"/>
    <dgm:cxn modelId="{2D30CB7F-758F-483B-9F04-BFABC7D79F74}" type="presParOf" srcId="{5C69772D-D7DD-4F81-AF59-A9176B3B14B9}" destId="{738BDFBB-58CB-4375-B19E-DE5346B0193A}" srcOrd="6" destOrd="0" presId="urn:microsoft.com/office/officeart/2005/8/layout/list1"/>
    <dgm:cxn modelId="{FC486E02-B026-4982-A6EA-C0249457C932}" type="presParOf" srcId="{5C69772D-D7DD-4F81-AF59-A9176B3B14B9}" destId="{F93CB55A-FF2D-4400-A8D4-A88F14EC505D}" srcOrd="7" destOrd="0" presId="urn:microsoft.com/office/officeart/2005/8/layout/list1"/>
    <dgm:cxn modelId="{BB894A36-5DCF-4BB6-BF1F-3304EAB3E7D4}" type="presParOf" srcId="{5C69772D-D7DD-4F81-AF59-A9176B3B14B9}" destId="{2CDD4D77-312C-4E87-8224-0EAA98BCCC07}" srcOrd="8" destOrd="0" presId="urn:microsoft.com/office/officeart/2005/8/layout/list1"/>
    <dgm:cxn modelId="{FBD93382-4B43-470F-9CF3-0E7EFD3B65B9}" type="presParOf" srcId="{2CDD4D77-312C-4E87-8224-0EAA98BCCC07}" destId="{A24F83F8-B340-41E4-8B90-9AC546C291C8}" srcOrd="0" destOrd="0" presId="urn:microsoft.com/office/officeart/2005/8/layout/list1"/>
    <dgm:cxn modelId="{8D6F0EB7-8D2D-4740-A535-A534F148EBBE}" type="presParOf" srcId="{2CDD4D77-312C-4E87-8224-0EAA98BCCC07}" destId="{14180F31-DE32-4E0A-ABCA-7626715D40B1}" srcOrd="1" destOrd="0" presId="urn:microsoft.com/office/officeart/2005/8/layout/list1"/>
    <dgm:cxn modelId="{3810D21F-02AE-4DAC-88BD-1952254CCA31}" type="presParOf" srcId="{5C69772D-D7DD-4F81-AF59-A9176B3B14B9}" destId="{34B90D03-D83C-4572-A77B-B8A954FD47DA}" srcOrd="9" destOrd="0" presId="urn:microsoft.com/office/officeart/2005/8/layout/list1"/>
    <dgm:cxn modelId="{D60B4EF9-FAC4-4883-B3A2-33A024EEF9F4}" type="presParOf" srcId="{5C69772D-D7DD-4F81-AF59-A9176B3B14B9}" destId="{BE8A0535-1006-4329-828B-D6352C203F24}" srcOrd="10" destOrd="0" presId="urn:microsoft.com/office/officeart/2005/8/layout/list1"/>
    <dgm:cxn modelId="{7B7022F9-4D8B-42F6-A838-66BE4544AFA2}" type="presParOf" srcId="{5C69772D-D7DD-4F81-AF59-A9176B3B14B9}" destId="{5DAE6DBC-8D5C-4EEA-8FB0-255D5D9E8065}" srcOrd="11" destOrd="0" presId="urn:microsoft.com/office/officeart/2005/8/layout/list1"/>
    <dgm:cxn modelId="{02C29438-65BE-4F2D-B249-177A53E48133}" type="presParOf" srcId="{5C69772D-D7DD-4F81-AF59-A9176B3B14B9}" destId="{EB20D546-E8D5-485E-B2CE-553E6C8C0D73}" srcOrd="12" destOrd="0" presId="urn:microsoft.com/office/officeart/2005/8/layout/list1"/>
    <dgm:cxn modelId="{9E016968-2038-4E8D-9655-2528C03CC1E0}" type="presParOf" srcId="{EB20D546-E8D5-485E-B2CE-553E6C8C0D73}" destId="{E1EC3412-6E7D-40F3-A5AC-BA838D953388}" srcOrd="0" destOrd="0" presId="urn:microsoft.com/office/officeart/2005/8/layout/list1"/>
    <dgm:cxn modelId="{EB65B878-9FC1-4876-97DD-5E26CF2DCFA1}" type="presParOf" srcId="{EB20D546-E8D5-485E-B2CE-553E6C8C0D73}" destId="{EC9636AB-5012-4265-848A-A9D14F45A3F6}" srcOrd="1" destOrd="0" presId="urn:microsoft.com/office/officeart/2005/8/layout/list1"/>
    <dgm:cxn modelId="{F051DF77-771A-4815-B619-FEE838A431F6}" type="presParOf" srcId="{5C69772D-D7DD-4F81-AF59-A9176B3B14B9}" destId="{63D67E39-8B92-4376-9D8A-5CCF0D957760}" srcOrd="13" destOrd="0" presId="urn:microsoft.com/office/officeart/2005/8/layout/list1"/>
    <dgm:cxn modelId="{CB0F02D3-E273-49EF-BF04-09C839236790}" type="presParOf" srcId="{5C69772D-D7DD-4F81-AF59-A9176B3B14B9}" destId="{8148700E-24A6-4602-89C6-2957CE6ED50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0293DC-1649-4765-B50B-B8A9CCB1E15A}" type="doc">
      <dgm:prSet loTypeId="urn:microsoft.com/office/officeart/2005/8/layout/balance1" loCatId="relationship" qsTypeId="urn:microsoft.com/office/officeart/2005/8/quickstyle/3d5" qsCatId="3D" csTypeId="urn:microsoft.com/office/officeart/2005/8/colors/accent1_2" csCatId="accent1" phldr="1"/>
      <dgm:spPr/>
      <dgm:t>
        <a:bodyPr/>
        <a:lstStyle/>
        <a:p>
          <a:endParaRPr lang="en-US"/>
        </a:p>
      </dgm:t>
    </dgm:pt>
    <dgm:pt modelId="{02764AE2-760A-473F-A2E6-BBF691A6164C}">
      <dgm:prSet phldrT="[Text]"/>
      <dgm:spPr/>
      <dgm:t>
        <a:bodyPr/>
        <a:lstStyle/>
        <a:p>
          <a:r>
            <a:rPr lang="en-US" dirty="0" smtClean="0"/>
            <a:t>2a</a:t>
          </a:r>
          <a:endParaRPr lang="en-US" dirty="0"/>
        </a:p>
      </dgm:t>
    </dgm:pt>
    <dgm:pt modelId="{D897ABD3-3869-4D36-8E0E-A7F115BE0659}" type="parTrans" cxnId="{42190284-B776-4A29-9BDA-AA775B9AF7AD}">
      <dgm:prSet/>
      <dgm:spPr/>
      <dgm:t>
        <a:bodyPr/>
        <a:lstStyle/>
        <a:p>
          <a:endParaRPr lang="en-US"/>
        </a:p>
      </dgm:t>
    </dgm:pt>
    <dgm:pt modelId="{B1C81687-9560-4BB8-9949-0A1560B7D069}" type="sibTrans" cxnId="{42190284-B776-4A29-9BDA-AA775B9AF7AD}">
      <dgm:prSet/>
      <dgm:spPr/>
      <dgm:t>
        <a:bodyPr/>
        <a:lstStyle/>
        <a:p>
          <a:endParaRPr lang="en-US"/>
        </a:p>
      </dgm:t>
    </dgm:pt>
    <dgm:pt modelId="{53D71894-CC69-4201-ACDD-61F71A19B917}">
      <dgm:prSet phldrT="[Text]"/>
      <dgm:spPr/>
      <dgm:t>
        <a:bodyPr/>
        <a:lstStyle/>
        <a:p>
          <a:r>
            <a:rPr lang="en-US" dirty="0" smtClean="0"/>
            <a:t>Interspersed non-productive</a:t>
          </a:r>
          <a:endParaRPr lang="en-US" dirty="0"/>
        </a:p>
      </dgm:t>
    </dgm:pt>
    <dgm:pt modelId="{80CFC39B-8ACF-45AA-8F01-8B875B8CD7FE}" type="parTrans" cxnId="{6F34429C-5E8E-45E3-BE3C-A19D99307E14}">
      <dgm:prSet/>
      <dgm:spPr/>
      <dgm:t>
        <a:bodyPr/>
        <a:lstStyle/>
        <a:p>
          <a:endParaRPr lang="en-US"/>
        </a:p>
      </dgm:t>
    </dgm:pt>
    <dgm:pt modelId="{066FA3EA-90B6-40AC-BE4C-71DD5B8D1DCD}" type="sibTrans" cxnId="{6F34429C-5E8E-45E3-BE3C-A19D99307E14}">
      <dgm:prSet/>
      <dgm:spPr/>
      <dgm:t>
        <a:bodyPr/>
        <a:lstStyle/>
        <a:p>
          <a:endParaRPr lang="en-US"/>
        </a:p>
      </dgm:t>
    </dgm:pt>
    <dgm:pt modelId="{0F20B06B-238D-414A-BCB2-0F3A470AA644}">
      <dgm:prSet phldrT="[Text]"/>
      <dgm:spPr/>
      <dgm:t>
        <a:bodyPr/>
        <a:lstStyle/>
        <a:p>
          <a:r>
            <a:rPr lang="en-US" dirty="0" smtClean="0"/>
            <a:t>Field/Pasture etc..</a:t>
          </a:r>
          <a:endParaRPr lang="en-US" dirty="0"/>
        </a:p>
      </dgm:t>
    </dgm:pt>
    <dgm:pt modelId="{9354E4BD-E552-4F85-9400-E83EF0AD4129}" type="parTrans" cxnId="{76506D05-E546-4630-B295-A366612DB1AE}">
      <dgm:prSet/>
      <dgm:spPr/>
      <dgm:t>
        <a:bodyPr/>
        <a:lstStyle/>
        <a:p>
          <a:endParaRPr lang="en-US"/>
        </a:p>
      </dgm:t>
    </dgm:pt>
    <dgm:pt modelId="{50F70FBE-AC61-4DD7-91FF-3218FC9086FB}" type="sibTrans" cxnId="{76506D05-E546-4630-B295-A366612DB1AE}">
      <dgm:prSet/>
      <dgm:spPr/>
      <dgm:t>
        <a:bodyPr/>
        <a:lstStyle/>
        <a:p>
          <a:endParaRPr lang="en-US"/>
        </a:p>
      </dgm:t>
    </dgm:pt>
    <dgm:pt modelId="{1D3DE574-03FF-4E66-81AE-02E27CB2A8EC}">
      <dgm:prSet phldrT="[Text]"/>
      <dgm:spPr/>
      <dgm:t>
        <a:bodyPr/>
        <a:lstStyle/>
        <a:p>
          <a:r>
            <a:rPr lang="en-US" dirty="0" smtClean="0"/>
            <a:t>2b</a:t>
          </a:r>
          <a:endParaRPr lang="en-US" dirty="0"/>
        </a:p>
      </dgm:t>
    </dgm:pt>
    <dgm:pt modelId="{2720D7A3-7E6C-4F77-B7F1-5CE89EE89F7C}" type="parTrans" cxnId="{3B2FBCE5-EC2C-48DA-88F0-4E9896896ABC}">
      <dgm:prSet/>
      <dgm:spPr/>
      <dgm:t>
        <a:bodyPr/>
        <a:lstStyle/>
        <a:p>
          <a:endParaRPr lang="en-US"/>
        </a:p>
      </dgm:t>
    </dgm:pt>
    <dgm:pt modelId="{5197E0F4-9D17-46CF-B6E7-D5C959CD55E8}" type="sibTrans" cxnId="{3B2FBCE5-EC2C-48DA-88F0-4E9896896ABC}">
      <dgm:prSet/>
      <dgm:spPr/>
      <dgm:t>
        <a:bodyPr/>
        <a:lstStyle/>
        <a:p>
          <a:endParaRPr lang="en-US"/>
        </a:p>
      </dgm:t>
    </dgm:pt>
    <dgm:pt modelId="{466F3C37-0419-4E1F-9030-4E80E1B15E63}">
      <dgm:prSet phldrT="[Text]"/>
      <dgm:spPr/>
      <dgm:t>
        <a:bodyPr/>
        <a:lstStyle/>
        <a:p>
          <a:r>
            <a:rPr lang="en-US" dirty="0" smtClean="0"/>
            <a:t>Non –productive &gt;10 acres</a:t>
          </a:r>
          <a:endParaRPr lang="en-US" dirty="0"/>
        </a:p>
      </dgm:t>
    </dgm:pt>
    <dgm:pt modelId="{6D0680F4-F642-4AA3-8025-D6E9378F1486}" type="parTrans" cxnId="{352B637B-B2EF-4C4F-8C1B-4242C788D559}">
      <dgm:prSet/>
      <dgm:spPr/>
      <dgm:t>
        <a:bodyPr/>
        <a:lstStyle/>
        <a:p>
          <a:endParaRPr lang="en-US"/>
        </a:p>
      </dgm:t>
    </dgm:pt>
    <dgm:pt modelId="{B481C4DB-44FC-4D92-907F-CB1133869162}" type="sibTrans" cxnId="{352B637B-B2EF-4C4F-8C1B-4242C788D559}">
      <dgm:prSet/>
      <dgm:spPr/>
      <dgm:t>
        <a:bodyPr/>
        <a:lstStyle/>
        <a:p>
          <a:endParaRPr lang="en-US"/>
        </a:p>
      </dgm:t>
    </dgm:pt>
    <dgm:pt modelId="{B99634B3-A0BA-4FB4-8CE0-024F3C88A978}">
      <dgm:prSet/>
      <dgm:spPr/>
      <dgm:t>
        <a:bodyPr/>
        <a:lstStyle/>
        <a:p>
          <a:r>
            <a:rPr lang="en-US" dirty="0" smtClean="0"/>
            <a:t>CRP/RIM etc..</a:t>
          </a:r>
          <a:endParaRPr lang="en-US" dirty="0"/>
        </a:p>
      </dgm:t>
    </dgm:pt>
    <dgm:pt modelId="{8D9CA5A5-EF00-4CFF-9D09-79278F270C6F}" type="parTrans" cxnId="{AC99CF93-8593-469B-BCE9-8A9DD77ED6BB}">
      <dgm:prSet/>
      <dgm:spPr/>
      <dgm:t>
        <a:bodyPr/>
        <a:lstStyle/>
        <a:p>
          <a:endParaRPr lang="en-US"/>
        </a:p>
      </dgm:t>
    </dgm:pt>
    <dgm:pt modelId="{EAA076CB-CB21-43BC-9225-FA04919FB88A}" type="sibTrans" cxnId="{AC99CF93-8593-469B-BCE9-8A9DD77ED6BB}">
      <dgm:prSet/>
      <dgm:spPr/>
      <dgm:t>
        <a:bodyPr/>
        <a:lstStyle/>
        <a:p>
          <a:endParaRPr lang="en-US"/>
        </a:p>
      </dgm:t>
    </dgm:pt>
    <dgm:pt modelId="{95D4D615-478E-4BF9-BEC0-1094EDA76A8C}">
      <dgm:prSet/>
      <dgm:spPr/>
      <dgm:t>
        <a:bodyPr/>
        <a:lstStyle/>
        <a:p>
          <a:r>
            <a:rPr lang="en-US" dirty="0" smtClean="0"/>
            <a:t>H.G.A.</a:t>
          </a:r>
          <a:endParaRPr lang="en-US" dirty="0"/>
        </a:p>
      </dgm:t>
    </dgm:pt>
    <dgm:pt modelId="{0E7E9184-9A2D-4E5F-9803-ECA067BCFD7F}" type="parTrans" cxnId="{CCED0796-783B-4445-9D6B-B7222BF92146}">
      <dgm:prSet/>
      <dgm:spPr/>
      <dgm:t>
        <a:bodyPr/>
        <a:lstStyle/>
        <a:p>
          <a:endParaRPr lang="en-US"/>
        </a:p>
      </dgm:t>
    </dgm:pt>
    <dgm:pt modelId="{BB370F56-890E-42E5-A6D6-15CD342BFC41}" type="sibTrans" cxnId="{CCED0796-783B-4445-9D6B-B7222BF92146}">
      <dgm:prSet/>
      <dgm:spPr/>
      <dgm:t>
        <a:bodyPr/>
        <a:lstStyle/>
        <a:p>
          <a:endParaRPr lang="en-US"/>
        </a:p>
      </dgm:t>
    </dgm:pt>
    <dgm:pt modelId="{15EB8487-B6B1-46F5-B6C4-48763EE20ACF}" type="pres">
      <dgm:prSet presAssocID="{360293DC-1649-4765-B50B-B8A9CCB1E15A}" presName="outerComposite" presStyleCnt="0">
        <dgm:presLayoutVars>
          <dgm:chMax val="2"/>
          <dgm:animLvl val="lvl"/>
          <dgm:resizeHandles val="exact"/>
        </dgm:presLayoutVars>
      </dgm:prSet>
      <dgm:spPr/>
      <dgm:t>
        <a:bodyPr/>
        <a:lstStyle/>
        <a:p>
          <a:endParaRPr lang="en-US"/>
        </a:p>
      </dgm:t>
    </dgm:pt>
    <dgm:pt modelId="{90C0EE90-9E87-4F25-8DA8-61F1BE74723B}" type="pres">
      <dgm:prSet presAssocID="{360293DC-1649-4765-B50B-B8A9CCB1E15A}" presName="dummyMaxCanvas" presStyleCnt="0"/>
      <dgm:spPr/>
    </dgm:pt>
    <dgm:pt modelId="{5B3D951F-8789-4247-9273-82FD344A5622}" type="pres">
      <dgm:prSet presAssocID="{360293DC-1649-4765-B50B-B8A9CCB1E15A}" presName="parentComposite" presStyleCnt="0"/>
      <dgm:spPr/>
    </dgm:pt>
    <dgm:pt modelId="{A0BEE406-D788-40B4-BF2D-01C52A617C5D}" type="pres">
      <dgm:prSet presAssocID="{360293DC-1649-4765-B50B-B8A9CCB1E15A}" presName="parent1" presStyleLbl="alignAccFollowNode1" presStyleIdx="0" presStyleCnt="4">
        <dgm:presLayoutVars>
          <dgm:chMax val="4"/>
        </dgm:presLayoutVars>
      </dgm:prSet>
      <dgm:spPr/>
      <dgm:t>
        <a:bodyPr/>
        <a:lstStyle/>
        <a:p>
          <a:endParaRPr lang="en-US"/>
        </a:p>
      </dgm:t>
    </dgm:pt>
    <dgm:pt modelId="{B18C2573-39B9-4E96-A26E-2AA168CE195D}" type="pres">
      <dgm:prSet presAssocID="{360293DC-1649-4765-B50B-B8A9CCB1E15A}" presName="parent2" presStyleLbl="alignAccFollowNode1" presStyleIdx="1" presStyleCnt="4">
        <dgm:presLayoutVars>
          <dgm:chMax val="4"/>
        </dgm:presLayoutVars>
      </dgm:prSet>
      <dgm:spPr/>
      <dgm:t>
        <a:bodyPr/>
        <a:lstStyle/>
        <a:p>
          <a:endParaRPr lang="en-US"/>
        </a:p>
      </dgm:t>
    </dgm:pt>
    <dgm:pt modelId="{06E66A50-13E6-42D6-96C1-7FAE5FFD1817}" type="pres">
      <dgm:prSet presAssocID="{360293DC-1649-4765-B50B-B8A9CCB1E15A}" presName="childrenComposite" presStyleCnt="0"/>
      <dgm:spPr/>
    </dgm:pt>
    <dgm:pt modelId="{2E71C781-BF37-4918-9CDC-CE38D22A5F32}" type="pres">
      <dgm:prSet presAssocID="{360293DC-1649-4765-B50B-B8A9CCB1E15A}" presName="dummyMaxCanvas_ChildArea" presStyleCnt="0"/>
      <dgm:spPr/>
    </dgm:pt>
    <dgm:pt modelId="{99838DB4-1132-49D8-ADA5-5903D2EC50F8}" type="pres">
      <dgm:prSet presAssocID="{360293DC-1649-4765-B50B-B8A9CCB1E15A}" presName="fulcrum" presStyleLbl="alignAccFollowNode1" presStyleIdx="2" presStyleCnt="4"/>
      <dgm:spPr/>
    </dgm:pt>
    <dgm:pt modelId="{0E18314E-07A3-4A93-86D0-BA9E288C8BD1}" type="pres">
      <dgm:prSet presAssocID="{360293DC-1649-4765-B50B-B8A9CCB1E15A}" presName="balance_41" presStyleLbl="alignAccFollowNode1" presStyleIdx="3" presStyleCnt="4">
        <dgm:presLayoutVars>
          <dgm:bulletEnabled val="1"/>
        </dgm:presLayoutVars>
      </dgm:prSet>
      <dgm:spPr/>
    </dgm:pt>
    <dgm:pt modelId="{E9B7B946-65F7-4240-A150-58DDDEC16BFC}" type="pres">
      <dgm:prSet presAssocID="{360293DC-1649-4765-B50B-B8A9CCB1E15A}" presName="left_41_1" presStyleLbl="node1" presStyleIdx="0" presStyleCnt="5">
        <dgm:presLayoutVars>
          <dgm:bulletEnabled val="1"/>
        </dgm:presLayoutVars>
      </dgm:prSet>
      <dgm:spPr/>
      <dgm:t>
        <a:bodyPr/>
        <a:lstStyle/>
        <a:p>
          <a:endParaRPr lang="en-US"/>
        </a:p>
      </dgm:t>
    </dgm:pt>
    <dgm:pt modelId="{88FDEBDD-B1AC-43FA-B69A-EF2BBA6F7052}" type="pres">
      <dgm:prSet presAssocID="{360293DC-1649-4765-B50B-B8A9CCB1E15A}" presName="left_41_2" presStyleLbl="node1" presStyleIdx="1" presStyleCnt="5">
        <dgm:presLayoutVars>
          <dgm:bulletEnabled val="1"/>
        </dgm:presLayoutVars>
      </dgm:prSet>
      <dgm:spPr/>
      <dgm:t>
        <a:bodyPr/>
        <a:lstStyle/>
        <a:p>
          <a:endParaRPr lang="en-US"/>
        </a:p>
      </dgm:t>
    </dgm:pt>
    <dgm:pt modelId="{EBF9C07F-8E82-4A9B-AB78-3DAB0CDDE286}" type="pres">
      <dgm:prSet presAssocID="{360293DC-1649-4765-B50B-B8A9CCB1E15A}" presName="left_41_3" presStyleLbl="node1" presStyleIdx="2" presStyleCnt="5">
        <dgm:presLayoutVars>
          <dgm:bulletEnabled val="1"/>
        </dgm:presLayoutVars>
      </dgm:prSet>
      <dgm:spPr/>
      <dgm:t>
        <a:bodyPr/>
        <a:lstStyle/>
        <a:p>
          <a:endParaRPr lang="en-US"/>
        </a:p>
      </dgm:t>
    </dgm:pt>
    <dgm:pt modelId="{8E566D68-2399-49F8-8393-96FBCF1CDDAF}" type="pres">
      <dgm:prSet presAssocID="{360293DC-1649-4765-B50B-B8A9CCB1E15A}" presName="left_41_4" presStyleLbl="node1" presStyleIdx="3" presStyleCnt="5">
        <dgm:presLayoutVars>
          <dgm:bulletEnabled val="1"/>
        </dgm:presLayoutVars>
      </dgm:prSet>
      <dgm:spPr/>
      <dgm:t>
        <a:bodyPr/>
        <a:lstStyle/>
        <a:p>
          <a:endParaRPr lang="en-US"/>
        </a:p>
      </dgm:t>
    </dgm:pt>
    <dgm:pt modelId="{DA9FCDBF-D0AB-484C-B57F-75BD9155030F}" type="pres">
      <dgm:prSet presAssocID="{360293DC-1649-4765-B50B-B8A9CCB1E15A}" presName="right_41_1" presStyleLbl="node1" presStyleIdx="4" presStyleCnt="5">
        <dgm:presLayoutVars>
          <dgm:bulletEnabled val="1"/>
        </dgm:presLayoutVars>
      </dgm:prSet>
      <dgm:spPr/>
      <dgm:t>
        <a:bodyPr/>
        <a:lstStyle/>
        <a:p>
          <a:endParaRPr lang="en-US"/>
        </a:p>
      </dgm:t>
    </dgm:pt>
  </dgm:ptLst>
  <dgm:cxnLst>
    <dgm:cxn modelId="{F4D28AE3-5C5C-458D-909D-CA3C87326E1A}" type="presOf" srcId="{53D71894-CC69-4201-ACDD-61F71A19B917}" destId="{E9B7B946-65F7-4240-A150-58DDDEC16BFC}" srcOrd="0" destOrd="0" presId="urn:microsoft.com/office/officeart/2005/8/layout/balance1"/>
    <dgm:cxn modelId="{42190284-B776-4A29-9BDA-AA775B9AF7AD}" srcId="{360293DC-1649-4765-B50B-B8A9CCB1E15A}" destId="{02764AE2-760A-473F-A2E6-BBF691A6164C}" srcOrd="0" destOrd="0" parTransId="{D897ABD3-3869-4D36-8E0E-A7F115BE0659}" sibTransId="{B1C81687-9560-4BB8-9949-0A1560B7D069}"/>
    <dgm:cxn modelId="{AC99CF93-8593-469B-BCE9-8A9DD77ED6BB}" srcId="{02764AE2-760A-473F-A2E6-BBF691A6164C}" destId="{B99634B3-A0BA-4FB4-8CE0-024F3C88A978}" srcOrd="1" destOrd="0" parTransId="{8D9CA5A5-EF00-4CFF-9D09-79278F270C6F}" sibTransId="{EAA076CB-CB21-43BC-9225-FA04919FB88A}"/>
    <dgm:cxn modelId="{6F3EC2D5-EF34-4959-B6DE-3CEB316AE31A}" type="presOf" srcId="{95D4D615-478E-4BF9-BEC0-1094EDA76A8C}" destId="{EBF9C07F-8E82-4A9B-AB78-3DAB0CDDE286}" srcOrd="0" destOrd="0" presId="urn:microsoft.com/office/officeart/2005/8/layout/balance1"/>
    <dgm:cxn modelId="{32A2ACB9-6108-4919-BF38-BF94FF94F97D}" type="presOf" srcId="{B99634B3-A0BA-4FB4-8CE0-024F3C88A978}" destId="{88FDEBDD-B1AC-43FA-B69A-EF2BBA6F7052}" srcOrd="0" destOrd="0" presId="urn:microsoft.com/office/officeart/2005/8/layout/balance1"/>
    <dgm:cxn modelId="{64EC3331-DD94-4D42-B80B-584D9820BF71}" type="presOf" srcId="{02764AE2-760A-473F-A2E6-BBF691A6164C}" destId="{A0BEE406-D788-40B4-BF2D-01C52A617C5D}" srcOrd="0" destOrd="0" presId="urn:microsoft.com/office/officeart/2005/8/layout/balance1"/>
    <dgm:cxn modelId="{FBD24771-CEF8-478F-97AB-C75640435578}" type="presOf" srcId="{0F20B06B-238D-414A-BCB2-0F3A470AA644}" destId="{8E566D68-2399-49F8-8393-96FBCF1CDDAF}" srcOrd="0" destOrd="0" presId="urn:microsoft.com/office/officeart/2005/8/layout/balance1"/>
    <dgm:cxn modelId="{CCED0796-783B-4445-9D6B-B7222BF92146}" srcId="{02764AE2-760A-473F-A2E6-BBF691A6164C}" destId="{95D4D615-478E-4BF9-BEC0-1094EDA76A8C}" srcOrd="2" destOrd="0" parTransId="{0E7E9184-9A2D-4E5F-9803-ECA067BCFD7F}" sibTransId="{BB370F56-890E-42E5-A6D6-15CD342BFC41}"/>
    <dgm:cxn modelId="{04A92B92-E7B2-4FAA-8E41-0A16A0924E5C}" type="presOf" srcId="{360293DC-1649-4765-B50B-B8A9CCB1E15A}" destId="{15EB8487-B6B1-46F5-B6C4-48763EE20ACF}" srcOrd="0" destOrd="0" presId="urn:microsoft.com/office/officeart/2005/8/layout/balance1"/>
    <dgm:cxn modelId="{352B637B-B2EF-4C4F-8C1B-4242C788D559}" srcId="{1D3DE574-03FF-4E66-81AE-02E27CB2A8EC}" destId="{466F3C37-0419-4E1F-9030-4E80E1B15E63}" srcOrd="0" destOrd="0" parTransId="{6D0680F4-F642-4AA3-8025-D6E9378F1486}" sibTransId="{B481C4DB-44FC-4D92-907F-CB1133869162}"/>
    <dgm:cxn modelId="{76506D05-E546-4630-B295-A366612DB1AE}" srcId="{02764AE2-760A-473F-A2E6-BBF691A6164C}" destId="{0F20B06B-238D-414A-BCB2-0F3A470AA644}" srcOrd="3" destOrd="0" parTransId="{9354E4BD-E552-4F85-9400-E83EF0AD4129}" sibTransId="{50F70FBE-AC61-4DD7-91FF-3218FC9086FB}"/>
    <dgm:cxn modelId="{19EEFE83-F996-49EB-8FD5-440569084E26}" type="presOf" srcId="{1D3DE574-03FF-4E66-81AE-02E27CB2A8EC}" destId="{B18C2573-39B9-4E96-A26E-2AA168CE195D}" srcOrd="0" destOrd="0" presId="urn:microsoft.com/office/officeart/2005/8/layout/balance1"/>
    <dgm:cxn modelId="{6F34429C-5E8E-45E3-BE3C-A19D99307E14}" srcId="{02764AE2-760A-473F-A2E6-BBF691A6164C}" destId="{53D71894-CC69-4201-ACDD-61F71A19B917}" srcOrd="0" destOrd="0" parTransId="{80CFC39B-8ACF-45AA-8F01-8B875B8CD7FE}" sibTransId="{066FA3EA-90B6-40AC-BE4C-71DD5B8D1DCD}"/>
    <dgm:cxn modelId="{91119709-1C83-42FA-88F3-718A8A2D5CDE}" type="presOf" srcId="{466F3C37-0419-4E1F-9030-4E80E1B15E63}" destId="{DA9FCDBF-D0AB-484C-B57F-75BD9155030F}" srcOrd="0" destOrd="0" presId="urn:microsoft.com/office/officeart/2005/8/layout/balance1"/>
    <dgm:cxn modelId="{3B2FBCE5-EC2C-48DA-88F0-4E9896896ABC}" srcId="{360293DC-1649-4765-B50B-B8A9CCB1E15A}" destId="{1D3DE574-03FF-4E66-81AE-02E27CB2A8EC}" srcOrd="1" destOrd="0" parTransId="{2720D7A3-7E6C-4F77-B7F1-5CE89EE89F7C}" sibTransId="{5197E0F4-9D17-46CF-B6E7-D5C959CD55E8}"/>
    <dgm:cxn modelId="{94ABD317-3A63-42B0-9E58-A39B7FF2C79D}" type="presParOf" srcId="{15EB8487-B6B1-46F5-B6C4-48763EE20ACF}" destId="{90C0EE90-9E87-4F25-8DA8-61F1BE74723B}" srcOrd="0" destOrd="0" presId="urn:microsoft.com/office/officeart/2005/8/layout/balance1"/>
    <dgm:cxn modelId="{BC39A4C7-C201-4E00-9E31-C5A7A407C1F4}" type="presParOf" srcId="{15EB8487-B6B1-46F5-B6C4-48763EE20ACF}" destId="{5B3D951F-8789-4247-9273-82FD344A5622}" srcOrd="1" destOrd="0" presId="urn:microsoft.com/office/officeart/2005/8/layout/balance1"/>
    <dgm:cxn modelId="{4FA3BE44-D4FD-410E-BF77-22EEDAF8781F}" type="presParOf" srcId="{5B3D951F-8789-4247-9273-82FD344A5622}" destId="{A0BEE406-D788-40B4-BF2D-01C52A617C5D}" srcOrd="0" destOrd="0" presId="urn:microsoft.com/office/officeart/2005/8/layout/balance1"/>
    <dgm:cxn modelId="{2BF08645-2896-45C2-91D2-AA1C35AF3C04}" type="presParOf" srcId="{5B3D951F-8789-4247-9273-82FD344A5622}" destId="{B18C2573-39B9-4E96-A26E-2AA168CE195D}" srcOrd="1" destOrd="0" presId="urn:microsoft.com/office/officeart/2005/8/layout/balance1"/>
    <dgm:cxn modelId="{870F5C7F-F65B-4952-B2B6-DCF825D15433}" type="presParOf" srcId="{15EB8487-B6B1-46F5-B6C4-48763EE20ACF}" destId="{06E66A50-13E6-42D6-96C1-7FAE5FFD1817}" srcOrd="2" destOrd="0" presId="urn:microsoft.com/office/officeart/2005/8/layout/balance1"/>
    <dgm:cxn modelId="{A4A7BA0D-0DC0-4581-8361-B385500EDA66}" type="presParOf" srcId="{06E66A50-13E6-42D6-96C1-7FAE5FFD1817}" destId="{2E71C781-BF37-4918-9CDC-CE38D22A5F32}" srcOrd="0" destOrd="0" presId="urn:microsoft.com/office/officeart/2005/8/layout/balance1"/>
    <dgm:cxn modelId="{664B6420-D6CB-4DB5-BE6A-726B5CD17DEB}" type="presParOf" srcId="{06E66A50-13E6-42D6-96C1-7FAE5FFD1817}" destId="{99838DB4-1132-49D8-ADA5-5903D2EC50F8}" srcOrd="1" destOrd="0" presId="urn:microsoft.com/office/officeart/2005/8/layout/balance1"/>
    <dgm:cxn modelId="{88D7F42B-5F96-4912-A1F1-4603D78825E0}" type="presParOf" srcId="{06E66A50-13E6-42D6-96C1-7FAE5FFD1817}" destId="{0E18314E-07A3-4A93-86D0-BA9E288C8BD1}" srcOrd="2" destOrd="0" presId="urn:microsoft.com/office/officeart/2005/8/layout/balance1"/>
    <dgm:cxn modelId="{82EA8398-9DCB-4ACB-A3DD-BB819965983D}" type="presParOf" srcId="{06E66A50-13E6-42D6-96C1-7FAE5FFD1817}" destId="{E9B7B946-65F7-4240-A150-58DDDEC16BFC}" srcOrd="3" destOrd="0" presId="urn:microsoft.com/office/officeart/2005/8/layout/balance1"/>
    <dgm:cxn modelId="{6786AD37-A04B-4B25-BCFC-BF542FB3F0BE}" type="presParOf" srcId="{06E66A50-13E6-42D6-96C1-7FAE5FFD1817}" destId="{88FDEBDD-B1AC-43FA-B69A-EF2BBA6F7052}" srcOrd="4" destOrd="0" presId="urn:microsoft.com/office/officeart/2005/8/layout/balance1"/>
    <dgm:cxn modelId="{7D5E4CB0-524A-4B19-8BE6-B3853EF8D8FD}" type="presParOf" srcId="{06E66A50-13E6-42D6-96C1-7FAE5FFD1817}" destId="{EBF9C07F-8E82-4A9B-AB78-3DAB0CDDE286}" srcOrd="5" destOrd="0" presId="urn:microsoft.com/office/officeart/2005/8/layout/balance1"/>
    <dgm:cxn modelId="{C4A8EEAA-FA04-4D80-AA65-A73D311CDA90}" type="presParOf" srcId="{06E66A50-13E6-42D6-96C1-7FAE5FFD1817}" destId="{8E566D68-2399-49F8-8393-96FBCF1CDDAF}" srcOrd="6" destOrd="0" presId="urn:microsoft.com/office/officeart/2005/8/layout/balance1"/>
    <dgm:cxn modelId="{82F5B705-3B86-4322-8810-5DBFBE89795E}" type="presParOf" srcId="{06E66A50-13E6-42D6-96C1-7FAE5FFD1817}" destId="{DA9FCDBF-D0AB-484C-B57F-75BD9155030F}"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E1F13D-9037-442D-A7A7-D95CF1602D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E2315AC-DBCA-40B8-942E-AE2E13FEF30B}">
      <dgm:prSet phldrT="[Text]"/>
      <dgm:spPr/>
      <dgm:t>
        <a:bodyPr/>
        <a:lstStyle/>
        <a:p>
          <a:r>
            <a:rPr lang="en-US" dirty="0" smtClean="0"/>
            <a:t>10 or more contiguous Acres Agricultural Purposes -273.13 subd.23 (e) (1)</a:t>
          </a:r>
          <a:endParaRPr lang="en-US" dirty="0"/>
        </a:p>
      </dgm:t>
    </dgm:pt>
    <dgm:pt modelId="{F446B077-02C7-4132-97B9-3FD85FDD4DE6}" type="parTrans" cxnId="{3337D74C-3514-4B3F-BC7E-534B97004142}">
      <dgm:prSet/>
      <dgm:spPr/>
      <dgm:t>
        <a:bodyPr/>
        <a:lstStyle/>
        <a:p>
          <a:endParaRPr lang="en-US"/>
        </a:p>
      </dgm:t>
    </dgm:pt>
    <dgm:pt modelId="{2C202E83-ED56-4CC8-824E-58527B244120}" type="sibTrans" cxnId="{3337D74C-3514-4B3F-BC7E-534B97004142}">
      <dgm:prSet/>
      <dgm:spPr/>
      <dgm:t>
        <a:bodyPr/>
        <a:lstStyle/>
        <a:p>
          <a:endParaRPr lang="en-US"/>
        </a:p>
      </dgm:t>
    </dgm:pt>
    <dgm:pt modelId="{1A4AA5D8-2B9F-420A-8008-E16CAAC34E9E}">
      <dgm:prSet phldrT="[Text]"/>
      <dgm:spPr/>
      <dgm:t>
        <a:bodyPr/>
        <a:lstStyle/>
        <a:p>
          <a:r>
            <a:rPr lang="en-US" dirty="0" smtClean="0"/>
            <a:t>10 -10.99 Acres No Dwelling and 11 plus acres with or without dwelling.</a:t>
          </a:r>
          <a:endParaRPr lang="en-US" dirty="0"/>
        </a:p>
      </dgm:t>
    </dgm:pt>
    <dgm:pt modelId="{30BB97CF-6801-404B-9B9D-17A84C7E7157}" type="parTrans" cxnId="{4AF30FE2-2508-43ED-A8E0-4C78891255F9}">
      <dgm:prSet/>
      <dgm:spPr/>
      <dgm:t>
        <a:bodyPr/>
        <a:lstStyle/>
        <a:p>
          <a:endParaRPr lang="en-US"/>
        </a:p>
      </dgm:t>
    </dgm:pt>
    <dgm:pt modelId="{1C207FC4-B401-42DE-B224-267E51BFDFFF}" type="sibTrans" cxnId="{4AF30FE2-2508-43ED-A8E0-4C78891255F9}">
      <dgm:prSet/>
      <dgm:spPr/>
      <dgm:t>
        <a:bodyPr/>
        <a:lstStyle/>
        <a:p>
          <a:endParaRPr lang="en-US"/>
        </a:p>
      </dgm:t>
    </dgm:pt>
    <dgm:pt modelId="{99F26E58-9790-4A49-8C1E-47F5A3488680}">
      <dgm:prSet phldrT="[Text]"/>
      <dgm:spPr>
        <a:solidFill>
          <a:schemeClr val="accent1"/>
        </a:solidFill>
      </dgm:spPr>
      <dgm:t>
        <a:bodyPr/>
        <a:lstStyle/>
        <a:p>
          <a:r>
            <a:rPr lang="en-US" dirty="0" smtClean="0"/>
            <a:t>Less than Ten acres Exclusively used for Agricultural Purposes – 273.13 subd.23 (f) (1)</a:t>
          </a:r>
        </a:p>
        <a:p>
          <a:endParaRPr lang="en-US" dirty="0"/>
        </a:p>
      </dgm:t>
    </dgm:pt>
    <dgm:pt modelId="{0423ECFF-A5DB-401E-B7A3-5EF024077C27}" type="parTrans" cxnId="{F3F18120-4C54-425B-B17C-35DD5EF12B44}">
      <dgm:prSet/>
      <dgm:spPr/>
      <dgm:t>
        <a:bodyPr/>
        <a:lstStyle/>
        <a:p>
          <a:endParaRPr lang="en-US"/>
        </a:p>
      </dgm:t>
    </dgm:pt>
    <dgm:pt modelId="{CB26E1B5-9567-4997-8474-5A0EBABB5198}" type="sibTrans" cxnId="{F3F18120-4C54-425B-B17C-35DD5EF12B44}">
      <dgm:prSet/>
      <dgm:spPr/>
      <dgm:t>
        <a:bodyPr/>
        <a:lstStyle/>
        <a:p>
          <a:endParaRPr lang="en-US"/>
        </a:p>
      </dgm:t>
    </dgm:pt>
    <dgm:pt modelId="{9BC440C5-6A37-4376-BD91-A33A4F9744C1}">
      <dgm:prSet phldrT="[Text]"/>
      <dgm:spPr/>
      <dgm:t>
        <a:bodyPr/>
        <a:lstStyle/>
        <a:p>
          <a:r>
            <a:rPr lang="en-US" dirty="0" smtClean="0"/>
            <a:t>Less than 11 acres including a dwelling 273.13 subd.23 (f) (2)</a:t>
          </a:r>
          <a:endParaRPr lang="en-US" dirty="0"/>
        </a:p>
      </dgm:t>
    </dgm:pt>
    <dgm:pt modelId="{3080508F-AC4A-4CE8-84E4-CD62F0DD5521}" type="parTrans" cxnId="{4ECCBBB5-45C2-45E8-BF38-00ED11675ACC}">
      <dgm:prSet/>
      <dgm:spPr/>
      <dgm:t>
        <a:bodyPr/>
        <a:lstStyle/>
        <a:p>
          <a:endParaRPr lang="en-US"/>
        </a:p>
      </dgm:t>
    </dgm:pt>
    <dgm:pt modelId="{BEB2F831-06DF-4F57-B550-D735CA2D6406}" type="sibTrans" cxnId="{4ECCBBB5-45C2-45E8-BF38-00ED11675ACC}">
      <dgm:prSet/>
      <dgm:spPr/>
      <dgm:t>
        <a:bodyPr/>
        <a:lstStyle/>
        <a:p>
          <a:endParaRPr lang="en-US"/>
        </a:p>
      </dgm:t>
    </dgm:pt>
    <dgm:pt modelId="{3A83CF5F-AF27-46EB-AEA1-FAF2F3851C79}">
      <dgm:prSet phldrT="[Text]" phldr="1"/>
      <dgm:spPr/>
      <dgm:t>
        <a:bodyPr/>
        <a:lstStyle/>
        <a:p>
          <a:endParaRPr lang="en-US"/>
        </a:p>
      </dgm:t>
    </dgm:pt>
    <dgm:pt modelId="{92009BAF-B52E-4B83-A17D-8883D3C31345}" type="parTrans" cxnId="{5A32A3B1-42BF-4433-8E6D-9DD8ACC93684}">
      <dgm:prSet/>
      <dgm:spPr/>
      <dgm:t>
        <a:bodyPr/>
        <a:lstStyle/>
        <a:p>
          <a:endParaRPr lang="en-US"/>
        </a:p>
      </dgm:t>
    </dgm:pt>
    <dgm:pt modelId="{FD908B96-2D1B-485C-A946-663FD5E031D7}" type="sibTrans" cxnId="{5A32A3B1-42BF-4433-8E6D-9DD8ACC93684}">
      <dgm:prSet/>
      <dgm:spPr/>
      <dgm:t>
        <a:bodyPr/>
        <a:lstStyle/>
        <a:p>
          <a:endParaRPr lang="en-US"/>
        </a:p>
      </dgm:t>
    </dgm:pt>
    <dgm:pt modelId="{016B032A-8D6D-44E3-BBFD-42246B0FD019}">
      <dgm:prSet phldrT="[Text]" phldr="1"/>
      <dgm:spPr/>
      <dgm:t>
        <a:bodyPr/>
        <a:lstStyle/>
        <a:p>
          <a:endParaRPr lang="en-US"/>
        </a:p>
      </dgm:t>
    </dgm:pt>
    <dgm:pt modelId="{A0DE5631-7EAB-4405-9EBB-87E3540EE73D}" type="parTrans" cxnId="{423AF71F-0C21-4189-AEAB-3349AD83D88E}">
      <dgm:prSet/>
      <dgm:spPr/>
      <dgm:t>
        <a:bodyPr/>
        <a:lstStyle/>
        <a:p>
          <a:endParaRPr lang="en-US"/>
        </a:p>
      </dgm:t>
    </dgm:pt>
    <dgm:pt modelId="{A463AE4E-B09D-41B4-B44F-A73C4AA2A70E}" type="sibTrans" cxnId="{423AF71F-0C21-4189-AEAB-3349AD83D88E}">
      <dgm:prSet/>
      <dgm:spPr/>
      <dgm:t>
        <a:bodyPr/>
        <a:lstStyle/>
        <a:p>
          <a:endParaRPr lang="en-US"/>
        </a:p>
      </dgm:t>
    </dgm:pt>
    <dgm:pt modelId="{5DCC4BEC-119E-47B9-A315-FD46AA3B2A05}">
      <dgm:prSet phldrT="[Text]" phldr="1"/>
      <dgm:spPr/>
      <dgm:t>
        <a:bodyPr/>
        <a:lstStyle/>
        <a:p>
          <a:endParaRPr lang="en-US"/>
        </a:p>
      </dgm:t>
    </dgm:pt>
    <dgm:pt modelId="{F1848368-FAC0-4EC6-BBF3-7BB57C89221A}" type="parTrans" cxnId="{B91D63D4-5E7D-47DE-B7FE-CD863567A6EB}">
      <dgm:prSet/>
      <dgm:spPr/>
      <dgm:t>
        <a:bodyPr/>
        <a:lstStyle/>
        <a:p>
          <a:endParaRPr lang="en-US"/>
        </a:p>
      </dgm:t>
    </dgm:pt>
    <dgm:pt modelId="{24BD191E-7987-441C-87C2-E5902F1688BA}" type="sibTrans" cxnId="{B91D63D4-5E7D-47DE-B7FE-CD863567A6EB}">
      <dgm:prSet/>
      <dgm:spPr/>
      <dgm:t>
        <a:bodyPr/>
        <a:lstStyle/>
        <a:p>
          <a:endParaRPr lang="en-US"/>
        </a:p>
      </dgm:t>
    </dgm:pt>
    <dgm:pt modelId="{E0628CC4-3272-4EA4-B19A-34554A249F8E}">
      <dgm:prSet/>
      <dgm:spPr/>
      <dgm:t>
        <a:bodyPr/>
        <a:lstStyle/>
        <a:p>
          <a:endParaRPr lang="en-US" dirty="0"/>
        </a:p>
      </dgm:t>
    </dgm:pt>
    <dgm:pt modelId="{FF1242CF-FAE0-402B-AB42-ED825443E9D6}" type="parTrans" cxnId="{74BAFBB7-507D-4F5D-BE80-6C3DA75A4B03}">
      <dgm:prSet/>
      <dgm:spPr/>
      <dgm:t>
        <a:bodyPr/>
        <a:lstStyle/>
        <a:p>
          <a:endParaRPr lang="en-US"/>
        </a:p>
      </dgm:t>
    </dgm:pt>
    <dgm:pt modelId="{BB8F8CD2-95B1-4559-AD64-4AF10A5E5AB4}" type="sibTrans" cxnId="{74BAFBB7-507D-4F5D-BE80-6C3DA75A4B03}">
      <dgm:prSet/>
      <dgm:spPr/>
      <dgm:t>
        <a:bodyPr/>
        <a:lstStyle/>
        <a:p>
          <a:endParaRPr lang="en-US"/>
        </a:p>
      </dgm:t>
    </dgm:pt>
    <dgm:pt modelId="{3115205F-8BC1-4A74-BC49-AE618A020D05}">
      <dgm:prSet/>
      <dgm:spPr/>
      <dgm:t>
        <a:bodyPr/>
        <a:lstStyle/>
        <a:p>
          <a:r>
            <a:rPr lang="en-US" dirty="0" smtClean="0"/>
            <a:t>Less than 10 acres No Dwelling.</a:t>
          </a:r>
          <a:endParaRPr lang="en-US" dirty="0"/>
        </a:p>
      </dgm:t>
    </dgm:pt>
    <dgm:pt modelId="{284BB181-6600-4EDA-BAEF-C391F837DFF6}" type="parTrans" cxnId="{8487CBDB-8B90-4017-BD1A-0DE682A7DC41}">
      <dgm:prSet/>
      <dgm:spPr/>
      <dgm:t>
        <a:bodyPr/>
        <a:lstStyle/>
        <a:p>
          <a:endParaRPr lang="en-US"/>
        </a:p>
      </dgm:t>
    </dgm:pt>
    <dgm:pt modelId="{CF04A515-8A12-4BA6-BAE1-2AB6A6B8241F}" type="sibTrans" cxnId="{8487CBDB-8B90-4017-BD1A-0DE682A7DC41}">
      <dgm:prSet/>
      <dgm:spPr/>
      <dgm:t>
        <a:bodyPr/>
        <a:lstStyle/>
        <a:p>
          <a:endParaRPr lang="en-US"/>
        </a:p>
      </dgm:t>
    </dgm:pt>
    <dgm:pt modelId="{44294917-FC1A-4EB5-9BBF-39AEF5F01828}">
      <dgm:prSet/>
      <dgm:spPr/>
      <dgm:t>
        <a:bodyPr/>
        <a:lstStyle/>
        <a:p>
          <a:endParaRPr lang="en-US"/>
        </a:p>
      </dgm:t>
    </dgm:pt>
    <dgm:pt modelId="{C35AF698-DB36-4928-A44C-533480113979}" type="parTrans" cxnId="{4D8CBA38-3CA0-4467-B592-7ABE01D1D6C5}">
      <dgm:prSet/>
      <dgm:spPr/>
      <dgm:t>
        <a:bodyPr/>
        <a:lstStyle/>
        <a:p>
          <a:endParaRPr lang="en-US"/>
        </a:p>
      </dgm:t>
    </dgm:pt>
    <dgm:pt modelId="{83DFCFFB-DD48-467B-94CC-C3F1A243D05F}" type="sibTrans" cxnId="{4D8CBA38-3CA0-4467-B592-7ABE01D1D6C5}">
      <dgm:prSet/>
      <dgm:spPr/>
      <dgm:t>
        <a:bodyPr/>
        <a:lstStyle/>
        <a:p>
          <a:endParaRPr lang="en-US"/>
        </a:p>
      </dgm:t>
    </dgm:pt>
    <dgm:pt modelId="{402FF5DE-3C0F-4225-9233-367E9D9A3B0F}">
      <dgm:prSet/>
      <dgm:spPr>
        <a:solidFill>
          <a:schemeClr val="tx1">
            <a:lumMod val="50000"/>
            <a:lumOff val="50000"/>
          </a:schemeClr>
        </a:solidFill>
      </dgm:spPr>
      <dgm:t>
        <a:bodyPr/>
        <a:lstStyle/>
        <a:p>
          <a:r>
            <a:rPr lang="en-US" dirty="0" smtClean="0"/>
            <a:t>Intensive Livestock or Poultry Confinement Operation – 273.13 subd.23 (e) (2)</a:t>
          </a:r>
          <a:endParaRPr lang="en-US" dirty="0"/>
        </a:p>
      </dgm:t>
    </dgm:pt>
    <dgm:pt modelId="{0183D1D0-6A92-403C-ADD5-CE23597AC1D9}" type="parTrans" cxnId="{7B7B8FF5-1F8B-4C98-8F12-AAB2C2F2AC13}">
      <dgm:prSet/>
      <dgm:spPr/>
      <dgm:t>
        <a:bodyPr/>
        <a:lstStyle/>
        <a:p>
          <a:endParaRPr lang="en-US"/>
        </a:p>
      </dgm:t>
    </dgm:pt>
    <dgm:pt modelId="{578B0C2A-8327-4174-84EB-5C3D19CEAAB6}" type="sibTrans" cxnId="{7B7B8FF5-1F8B-4C98-8F12-AAB2C2F2AC13}">
      <dgm:prSet/>
      <dgm:spPr/>
      <dgm:t>
        <a:bodyPr/>
        <a:lstStyle/>
        <a:p>
          <a:endParaRPr lang="en-US"/>
        </a:p>
      </dgm:t>
    </dgm:pt>
    <dgm:pt modelId="{6256CA5F-789B-4444-BDC4-873379A8F3B5}">
      <dgm:prSet/>
      <dgm:spPr/>
      <dgm:t>
        <a:bodyPr/>
        <a:lstStyle/>
        <a:p>
          <a:endParaRPr lang="en-US" dirty="0"/>
        </a:p>
      </dgm:t>
    </dgm:pt>
    <dgm:pt modelId="{C40244D9-FAE3-4D81-8FFF-A9EA581ACD72}" type="parTrans" cxnId="{498949D1-5B3F-496C-B892-E8ECF654E868}">
      <dgm:prSet/>
      <dgm:spPr/>
      <dgm:t>
        <a:bodyPr/>
        <a:lstStyle/>
        <a:p>
          <a:endParaRPr lang="en-US"/>
        </a:p>
      </dgm:t>
    </dgm:pt>
    <dgm:pt modelId="{2AC1D7F7-097A-43C3-B7AB-EDCE8FA83A2D}" type="sibTrans" cxnId="{498949D1-5B3F-496C-B892-E8ECF654E868}">
      <dgm:prSet/>
      <dgm:spPr/>
      <dgm:t>
        <a:bodyPr/>
        <a:lstStyle/>
        <a:p>
          <a:endParaRPr lang="en-US"/>
        </a:p>
      </dgm:t>
    </dgm:pt>
    <dgm:pt modelId="{94DE9621-FE61-42BF-B55A-2270E34E5AEE}">
      <dgm:prSet/>
      <dgm:spPr/>
      <dgm:t>
        <a:bodyPr/>
        <a:lstStyle/>
        <a:p>
          <a:r>
            <a:rPr lang="en-US" dirty="0" smtClean="0"/>
            <a:t>Property of any Acreage, with or without dwelling.</a:t>
          </a:r>
          <a:endParaRPr lang="en-US" dirty="0"/>
        </a:p>
      </dgm:t>
    </dgm:pt>
    <dgm:pt modelId="{2E078463-7E57-4092-AFC0-365924BCDA8A}" type="parTrans" cxnId="{3DFC3C58-714E-4F41-8C46-ECF72F5CC2A1}">
      <dgm:prSet/>
      <dgm:spPr/>
      <dgm:t>
        <a:bodyPr/>
        <a:lstStyle/>
        <a:p>
          <a:endParaRPr lang="en-US"/>
        </a:p>
      </dgm:t>
    </dgm:pt>
    <dgm:pt modelId="{8DEBCD2F-A48F-43B8-A514-9A3EFB79A070}" type="sibTrans" cxnId="{3DFC3C58-714E-4F41-8C46-ECF72F5CC2A1}">
      <dgm:prSet/>
      <dgm:spPr/>
      <dgm:t>
        <a:bodyPr/>
        <a:lstStyle/>
        <a:p>
          <a:endParaRPr lang="en-US"/>
        </a:p>
      </dgm:t>
    </dgm:pt>
    <dgm:pt modelId="{29115D15-B996-4A12-B84E-D2424506BDE1}">
      <dgm:prSet/>
      <dgm:spPr/>
      <dgm:t>
        <a:bodyPr/>
        <a:lstStyle/>
        <a:p>
          <a:r>
            <a:rPr lang="en-US" dirty="0" smtClean="0"/>
            <a:t>Less than 11 acres with a dwelling.</a:t>
          </a:r>
          <a:endParaRPr lang="en-US" dirty="0"/>
        </a:p>
      </dgm:t>
    </dgm:pt>
    <dgm:pt modelId="{2DA76E86-2274-4229-8472-39328D405150}" type="parTrans" cxnId="{90EB50D0-6B01-4E84-8D5D-D90A7AB34FCC}">
      <dgm:prSet/>
      <dgm:spPr/>
      <dgm:t>
        <a:bodyPr/>
        <a:lstStyle/>
        <a:p>
          <a:endParaRPr lang="en-US"/>
        </a:p>
      </dgm:t>
    </dgm:pt>
    <dgm:pt modelId="{576BBA06-B358-4D1F-A9C6-18520C53D278}" type="sibTrans" cxnId="{90EB50D0-6B01-4E84-8D5D-D90A7AB34FCC}">
      <dgm:prSet/>
      <dgm:spPr/>
      <dgm:t>
        <a:bodyPr/>
        <a:lstStyle/>
        <a:p>
          <a:endParaRPr lang="en-US"/>
        </a:p>
      </dgm:t>
    </dgm:pt>
    <dgm:pt modelId="{235FBA4B-BA18-4C5A-94C8-F58963F8ADF3}">
      <dgm:prSet/>
      <dgm:spPr/>
      <dgm:t>
        <a:bodyPr/>
        <a:lstStyle/>
        <a:p>
          <a:endParaRPr lang="en-US" dirty="0"/>
        </a:p>
      </dgm:t>
    </dgm:pt>
    <dgm:pt modelId="{693FF218-728F-47FF-BB39-747D2617B0E8}" type="parTrans" cxnId="{0A214BB3-4414-417F-A5D7-4357246DBB47}">
      <dgm:prSet/>
      <dgm:spPr/>
      <dgm:t>
        <a:bodyPr/>
        <a:lstStyle/>
        <a:p>
          <a:endParaRPr lang="en-US"/>
        </a:p>
      </dgm:t>
    </dgm:pt>
    <dgm:pt modelId="{AA99D4C9-C811-4F47-81D5-372204D9503F}" type="sibTrans" cxnId="{0A214BB3-4414-417F-A5D7-4357246DBB47}">
      <dgm:prSet/>
      <dgm:spPr/>
      <dgm:t>
        <a:bodyPr/>
        <a:lstStyle/>
        <a:p>
          <a:endParaRPr lang="en-US"/>
        </a:p>
      </dgm:t>
    </dgm:pt>
    <dgm:pt modelId="{69A75312-70D2-42D7-9872-80BBC921C44F}" type="pres">
      <dgm:prSet presAssocID="{6EE1F13D-9037-442D-A7A7-D95CF1602DD9}" presName="cycleMatrixDiagram" presStyleCnt="0">
        <dgm:presLayoutVars>
          <dgm:chMax val="1"/>
          <dgm:dir/>
          <dgm:animLvl val="lvl"/>
          <dgm:resizeHandles val="exact"/>
        </dgm:presLayoutVars>
      </dgm:prSet>
      <dgm:spPr/>
      <dgm:t>
        <a:bodyPr/>
        <a:lstStyle/>
        <a:p>
          <a:endParaRPr lang="en-US"/>
        </a:p>
      </dgm:t>
    </dgm:pt>
    <dgm:pt modelId="{98E13D65-4AE7-4449-898F-152B24DA7098}" type="pres">
      <dgm:prSet presAssocID="{6EE1F13D-9037-442D-A7A7-D95CF1602DD9}" presName="children" presStyleCnt="0"/>
      <dgm:spPr/>
    </dgm:pt>
    <dgm:pt modelId="{F15ADE60-23A2-490F-9BEE-30E59E72AA6F}" type="pres">
      <dgm:prSet presAssocID="{6EE1F13D-9037-442D-A7A7-D95CF1602DD9}" presName="child1group" presStyleCnt="0"/>
      <dgm:spPr/>
    </dgm:pt>
    <dgm:pt modelId="{A2C62E68-6020-4543-96EB-DA53F61DBBDC}" type="pres">
      <dgm:prSet presAssocID="{6EE1F13D-9037-442D-A7A7-D95CF1602DD9}" presName="child1" presStyleLbl="bgAcc1" presStyleIdx="0" presStyleCnt="4"/>
      <dgm:spPr/>
      <dgm:t>
        <a:bodyPr/>
        <a:lstStyle/>
        <a:p>
          <a:endParaRPr lang="en-US"/>
        </a:p>
      </dgm:t>
    </dgm:pt>
    <dgm:pt modelId="{0DFED862-D10C-448E-920F-F6888AF9E389}" type="pres">
      <dgm:prSet presAssocID="{6EE1F13D-9037-442D-A7A7-D95CF1602DD9}" presName="child1Text" presStyleLbl="bgAcc1" presStyleIdx="0" presStyleCnt="4">
        <dgm:presLayoutVars>
          <dgm:bulletEnabled val="1"/>
        </dgm:presLayoutVars>
      </dgm:prSet>
      <dgm:spPr/>
      <dgm:t>
        <a:bodyPr/>
        <a:lstStyle/>
        <a:p>
          <a:endParaRPr lang="en-US"/>
        </a:p>
      </dgm:t>
    </dgm:pt>
    <dgm:pt modelId="{C1A28399-036C-4E94-AB88-3FF42073A3A8}" type="pres">
      <dgm:prSet presAssocID="{6EE1F13D-9037-442D-A7A7-D95CF1602DD9}" presName="child2group" presStyleCnt="0"/>
      <dgm:spPr/>
    </dgm:pt>
    <dgm:pt modelId="{2B082C94-1671-47BE-9928-367552AB02D7}" type="pres">
      <dgm:prSet presAssocID="{6EE1F13D-9037-442D-A7A7-D95CF1602DD9}" presName="child2" presStyleLbl="bgAcc1" presStyleIdx="1" presStyleCnt="4"/>
      <dgm:spPr/>
      <dgm:t>
        <a:bodyPr/>
        <a:lstStyle/>
        <a:p>
          <a:endParaRPr lang="en-US"/>
        </a:p>
      </dgm:t>
    </dgm:pt>
    <dgm:pt modelId="{5BF427EB-F44B-4D0F-8384-21C1F20BA2C3}" type="pres">
      <dgm:prSet presAssocID="{6EE1F13D-9037-442D-A7A7-D95CF1602DD9}" presName="child2Text" presStyleLbl="bgAcc1" presStyleIdx="1" presStyleCnt="4">
        <dgm:presLayoutVars>
          <dgm:bulletEnabled val="1"/>
        </dgm:presLayoutVars>
      </dgm:prSet>
      <dgm:spPr/>
      <dgm:t>
        <a:bodyPr/>
        <a:lstStyle/>
        <a:p>
          <a:endParaRPr lang="en-US"/>
        </a:p>
      </dgm:t>
    </dgm:pt>
    <dgm:pt modelId="{1E47A745-E12F-492D-9F38-2CBD1A58C112}" type="pres">
      <dgm:prSet presAssocID="{6EE1F13D-9037-442D-A7A7-D95CF1602DD9}" presName="child3group" presStyleCnt="0"/>
      <dgm:spPr/>
    </dgm:pt>
    <dgm:pt modelId="{E26BDDFB-304D-4DD6-8C1F-8186FD3885ED}" type="pres">
      <dgm:prSet presAssocID="{6EE1F13D-9037-442D-A7A7-D95CF1602DD9}" presName="child3" presStyleLbl="bgAcc1" presStyleIdx="2" presStyleCnt="4" custScaleX="99477" custLinFactNeighborX="4392"/>
      <dgm:spPr/>
      <dgm:t>
        <a:bodyPr/>
        <a:lstStyle/>
        <a:p>
          <a:endParaRPr lang="en-US"/>
        </a:p>
      </dgm:t>
    </dgm:pt>
    <dgm:pt modelId="{79DCAFE6-47BC-4320-88A4-03EA39809EFA}" type="pres">
      <dgm:prSet presAssocID="{6EE1F13D-9037-442D-A7A7-D95CF1602DD9}" presName="child3Text" presStyleLbl="bgAcc1" presStyleIdx="2" presStyleCnt="4">
        <dgm:presLayoutVars>
          <dgm:bulletEnabled val="1"/>
        </dgm:presLayoutVars>
      </dgm:prSet>
      <dgm:spPr/>
      <dgm:t>
        <a:bodyPr/>
        <a:lstStyle/>
        <a:p>
          <a:endParaRPr lang="en-US"/>
        </a:p>
      </dgm:t>
    </dgm:pt>
    <dgm:pt modelId="{1F3B5593-D3C3-42AC-B395-7C5AA1E1DD46}" type="pres">
      <dgm:prSet presAssocID="{6EE1F13D-9037-442D-A7A7-D95CF1602DD9}" presName="child4group" presStyleCnt="0"/>
      <dgm:spPr/>
    </dgm:pt>
    <dgm:pt modelId="{939128E6-07B2-442C-9A4A-3B9F2E712512}" type="pres">
      <dgm:prSet presAssocID="{6EE1F13D-9037-442D-A7A7-D95CF1602DD9}" presName="child4" presStyleLbl="bgAcc1" presStyleIdx="3" presStyleCnt="4" custLinFactNeighborX="-6049" custLinFactNeighborY="2747"/>
      <dgm:spPr/>
      <dgm:t>
        <a:bodyPr/>
        <a:lstStyle/>
        <a:p>
          <a:endParaRPr lang="en-US"/>
        </a:p>
      </dgm:t>
    </dgm:pt>
    <dgm:pt modelId="{9C016B94-0290-4F8A-B3A9-DAC86BAAD9CC}" type="pres">
      <dgm:prSet presAssocID="{6EE1F13D-9037-442D-A7A7-D95CF1602DD9}" presName="child4Text" presStyleLbl="bgAcc1" presStyleIdx="3" presStyleCnt="4">
        <dgm:presLayoutVars>
          <dgm:bulletEnabled val="1"/>
        </dgm:presLayoutVars>
      </dgm:prSet>
      <dgm:spPr/>
      <dgm:t>
        <a:bodyPr/>
        <a:lstStyle/>
        <a:p>
          <a:endParaRPr lang="en-US"/>
        </a:p>
      </dgm:t>
    </dgm:pt>
    <dgm:pt modelId="{E53CBE53-E8FF-4EAC-A3ED-D9291B1834C4}" type="pres">
      <dgm:prSet presAssocID="{6EE1F13D-9037-442D-A7A7-D95CF1602DD9}" presName="childPlaceholder" presStyleCnt="0"/>
      <dgm:spPr/>
    </dgm:pt>
    <dgm:pt modelId="{3CCC878F-135C-4C4B-AE0F-F281042E67CC}" type="pres">
      <dgm:prSet presAssocID="{6EE1F13D-9037-442D-A7A7-D95CF1602DD9}" presName="circle" presStyleCnt="0"/>
      <dgm:spPr/>
    </dgm:pt>
    <dgm:pt modelId="{3E55B6C0-CCBD-406A-94B3-96042B54BDE5}" type="pres">
      <dgm:prSet presAssocID="{6EE1F13D-9037-442D-A7A7-D95CF1602DD9}" presName="quadrant1" presStyleLbl="node1" presStyleIdx="0" presStyleCnt="4">
        <dgm:presLayoutVars>
          <dgm:chMax val="1"/>
          <dgm:bulletEnabled val="1"/>
        </dgm:presLayoutVars>
      </dgm:prSet>
      <dgm:spPr/>
      <dgm:t>
        <a:bodyPr/>
        <a:lstStyle/>
        <a:p>
          <a:endParaRPr lang="en-US"/>
        </a:p>
      </dgm:t>
    </dgm:pt>
    <dgm:pt modelId="{8EC8B787-ED62-44E9-A61D-C28B04347FDA}" type="pres">
      <dgm:prSet presAssocID="{6EE1F13D-9037-442D-A7A7-D95CF1602DD9}" presName="quadrant2" presStyleLbl="node1" presStyleIdx="1" presStyleCnt="4">
        <dgm:presLayoutVars>
          <dgm:chMax val="1"/>
          <dgm:bulletEnabled val="1"/>
        </dgm:presLayoutVars>
      </dgm:prSet>
      <dgm:spPr/>
      <dgm:t>
        <a:bodyPr/>
        <a:lstStyle/>
        <a:p>
          <a:endParaRPr lang="en-US"/>
        </a:p>
      </dgm:t>
    </dgm:pt>
    <dgm:pt modelId="{BD844BA7-235B-4CD5-944E-2779E26B45C3}" type="pres">
      <dgm:prSet presAssocID="{6EE1F13D-9037-442D-A7A7-D95CF1602DD9}" presName="quadrant3" presStyleLbl="node1" presStyleIdx="2" presStyleCnt="4">
        <dgm:presLayoutVars>
          <dgm:chMax val="1"/>
          <dgm:bulletEnabled val="1"/>
        </dgm:presLayoutVars>
      </dgm:prSet>
      <dgm:spPr/>
      <dgm:t>
        <a:bodyPr/>
        <a:lstStyle/>
        <a:p>
          <a:endParaRPr lang="en-US"/>
        </a:p>
      </dgm:t>
    </dgm:pt>
    <dgm:pt modelId="{61F0A6C1-A4D7-4010-B57F-3062F794B5C9}" type="pres">
      <dgm:prSet presAssocID="{6EE1F13D-9037-442D-A7A7-D95CF1602DD9}" presName="quadrant4" presStyleLbl="node1" presStyleIdx="3" presStyleCnt="4">
        <dgm:presLayoutVars>
          <dgm:chMax val="1"/>
          <dgm:bulletEnabled val="1"/>
        </dgm:presLayoutVars>
      </dgm:prSet>
      <dgm:spPr/>
      <dgm:t>
        <a:bodyPr/>
        <a:lstStyle/>
        <a:p>
          <a:endParaRPr lang="en-US"/>
        </a:p>
      </dgm:t>
    </dgm:pt>
    <dgm:pt modelId="{C403C978-7ABC-45DB-A96E-C636D5036E36}" type="pres">
      <dgm:prSet presAssocID="{6EE1F13D-9037-442D-A7A7-D95CF1602DD9}" presName="quadrantPlaceholder" presStyleCnt="0"/>
      <dgm:spPr/>
    </dgm:pt>
    <dgm:pt modelId="{40E67263-ED42-4750-8F7E-B985BF681BE9}" type="pres">
      <dgm:prSet presAssocID="{6EE1F13D-9037-442D-A7A7-D95CF1602DD9}" presName="center1" presStyleLbl="fgShp" presStyleIdx="0" presStyleCnt="2"/>
      <dgm:spPr/>
    </dgm:pt>
    <dgm:pt modelId="{E7276AF6-6672-489F-B7F0-61C0AC6D44A3}" type="pres">
      <dgm:prSet presAssocID="{6EE1F13D-9037-442D-A7A7-D95CF1602DD9}" presName="center2" presStyleLbl="fgShp" presStyleIdx="1" presStyleCnt="2"/>
      <dgm:spPr/>
    </dgm:pt>
  </dgm:ptLst>
  <dgm:cxnLst>
    <dgm:cxn modelId="{74BAFBB7-507D-4F5D-BE80-6C3DA75A4B03}" srcId="{8E2315AC-DBCA-40B8-942E-AE2E13FEF30B}" destId="{E0628CC4-3272-4EA4-B19A-34554A249F8E}" srcOrd="1" destOrd="0" parTransId="{FF1242CF-FAE0-402B-AB42-ED825443E9D6}" sibTransId="{BB8F8CD2-95B1-4559-AD64-4AF10A5E5AB4}"/>
    <dgm:cxn modelId="{8487CBDB-8B90-4017-BD1A-0DE682A7DC41}" srcId="{99F26E58-9790-4A49-8C1E-47F5A3488680}" destId="{3115205F-8BC1-4A74-BC49-AE618A020D05}" srcOrd="0" destOrd="0" parTransId="{284BB181-6600-4EDA-BAEF-C391F837DFF6}" sibTransId="{CF04A515-8A12-4BA6-BAE1-2AB6A6B8241F}"/>
    <dgm:cxn modelId="{423AF71F-0C21-4189-AEAB-3349AD83D88E}" srcId="{6EE1F13D-9037-442D-A7A7-D95CF1602DD9}" destId="{016B032A-8D6D-44E3-BBFD-42246B0FD019}" srcOrd="6" destOrd="0" parTransId="{A0DE5631-7EAB-4405-9EBB-87E3540EE73D}" sibTransId="{A463AE4E-B09D-41B4-B44F-A73C4AA2A70E}"/>
    <dgm:cxn modelId="{0E7A53B1-36E0-4A55-BD21-D456A06AB431}" type="presOf" srcId="{1A4AA5D8-2B9F-420A-8008-E16CAAC34E9E}" destId="{0DFED862-D10C-448E-920F-F6888AF9E389}" srcOrd="1" destOrd="0" presId="urn:microsoft.com/office/officeart/2005/8/layout/cycle4"/>
    <dgm:cxn modelId="{90EB50D0-6B01-4E84-8D5D-D90A7AB34FCC}" srcId="{9BC440C5-6A37-4376-BD91-A33A4F9744C1}" destId="{29115D15-B996-4A12-B84E-D2424506BDE1}" srcOrd="0" destOrd="0" parTransId="{2DA76E86-2274-4229-8472-39328D405150}" sibTransId="{576BBA06-B358-4D1F-A9C6-18520C53D278}"/>
    <dgm:cxn modelId="{B91D63D4-5E7D-47DE-B7FE-CD863567A6EB}" srcId="{016B032A-8D6D-44E3-BBFD-42246B0FD019}" destId="{5DCC4BEC-119E-47B9-A315-FD46AA3B2A05}" srcOrd="0" destOrd="0" parTransId="{F1848368-FAC0-4EC6-BBF3-7BB57C89221A}" sibTransId="{24BD191E-7987-441C-87C2-E5902F1688BA}"/>
    <dgm:cxn modelId="{3DFC3C58-714E-4F41-8C46-ECF72F5CC2A1}" srcId="{402FF5DE-3C0F-4225-9233-367E9D9A3B0F}" destId="{94DE9621-FE61-42BF-B55A-2270E34E5AEE}" srcOrd="0" destOrd="0" parTransId="{2E078463-7E57-4092-AFC0-365924BCDA8A}" sibTransId="{8DEBCD2F-A48F-43B8-A514-9A3EFB79A070}"/>
    <dgm:cxn modelId="{498949D1-5B3F-496C-B892-E8ECF654E868}" srcId="{6EE1F13D-9037-442D-A7A7-D95CF1602DD9}" destId="{6256CA5F-789B-4444-BDC4-873379A8F3B5}" srcOrd="4" destOrd="0" parTransId="{C40244D9-FAE3-4D81-8FFF-A9EA581ACD72}" sibTransId="{2AC1D7F7-097A-43C3-B7AB-EDCE8FA83A2D}"/>
    <dgm:cxn modelId="{0A214BB3-4414-417F-A5D7-4357246DBB47}" srcId="{9BC440C5-6A37-4376-BD91-A33A4F9744C1}" destId="{235FBA4B-BA18-4C5A-94C8-F58963F8ADF3}" srcOrd="1" destOrd="0" parTransId="{693FF218-728F-47FF-BB39-747D2617B0E8}" sibTransId="{AA99D4C9-C811-4F47-81D5-372204D9503F}"/>
    <dgm:cxn modelId="{99B29F90-9B95-493D-9DF1-3855E44A3C57}" type="presOf" srcId="{9BC440C5-6A37-4376-BD91-A33A4F9744C1}" destId="{BD844BA7-235B-4CD5-944E-2779E26B45C3}" srcOrd="0" destOrd="0" presId="urn:microsoft.com/office/officeart/2005/8/layout/cycle4"/>
    <dgm:cxn modelId="{634DC6C7-C90F-4657-9A76-E24CAAB15B06}" type="presOf" srcId="{235FBA4B-BA18-4C5A-94C8-F58963F8ADF3}" destId="{E26BDDFB-304D-4DD6-8C1F-8186FD3885ED}" srcOrd="0" destOrd="1" presId="urn:microsoft.com/office/officeart/2005/8/layout/cycle4"/>
    <dgm:cxn modelId="{A5A7CF3E-0C07-4ADE-BE9C-04EF9D25F001}" type="presOf" srcId="{402FF5DE-3C0F-4225-9233-367E9D9A3B0F}" destId="{61F0A6C1-A4D7-4010-B57F-3062F794B5C9}" srcOrd="0" destOrd="0" presId="urn:microsoft.com/office/officeart/2005/8/layout/cycle4"/>
    <dgm:cxn modelId="{9051E716-5C78-4030-8E12-4D1C83A34CDB}" type="presOf" srcId="{8E2315AC-DBCA-40B8-942E-AE2E13FEF30B}" destId="{3E55B6C0-CCBD-406A-94B3-96042B54BDE5}" srcOrd="0" destOrd="0" presId="urn:microsoft.com/office/officeart/2005/8/layout/cycle4"/>
    <dgm:cxn modelId="{8CB0AAF9-1EC8-4CDA-8C59-757A44B593BC}" type="presOf" srcId="{29115D15-B996-4A12-B84E-D2424506BDE1}" destId="{E26BDDFB-304D-4DD6-8C1F-8186FD3885ED}" srcOrd="0" destOrd="0" presId="urn:microsoft.com/office/officeart/2005/8/layout/cycle4"/>
    <dgm:cxn modelId="{500E6345-54C9-43AA-AB64-9114D8936994}" type="presOf" srcId="{3115205F-8BC1-4A74-BC49-AE618A020D05}" destId="{2B082C94-1671-47BE-9928-367552AB02D7}" srcOrd="0" destOrd="0" presId="urn:microsoft.com/office/officeart/2005/8/layout/cycle4"/>
    <dgm:cxn modelId="{4C09B028-1ABA-458F-90F7-958FA71A3BF9}" type="presOf" srcId="{94DE9621-FE61-42BF-B55A-2270E34E5AEE}" destId="{939128E6-07B2-442C-9A4A-3B9F2E712512}" srcOrd="0" destOrd="0" presId="urn:microsoft.com/office/officeart/2005/8/layout/cycle4"/>
    <dgm:cxn modelId="{78FE5495-F1BA-4B02-A8CA-097FDC52B7FC}" type="presOf" srcId="{3115205F-8BC1-4A74-BC49-AE618A020D05}" destId="{5BF427EB-F44B-4D0F-8384-21C1F20BA2C3}" srcOrd="1" destOrd="0" presId="urn:microsoft.com/office/officeart/2005/8/layout/cycle4"/>
    <dgm:cxn modelId="{7A7FE677-CAB5-4954-AE7D-BBE5C98C94DC}" type="presOf" srcId="{29115D15-B996-4A12-B84E-D2424506BDE1}" destId="{79DCAFE6-47BC-4320-88A4-03EA39809EFA}" srcOrd="1" destOrd="0" presId="urn:microsoft.com/office/officeart/2005/8/layout/cycle4"/>
    <dgm:cxn modelId="{4D8CBA38-3CA0-4467-B592-7ABE01D1D6C5}" srcId="{6EE1F13D-9037-442D-A7A7-D95CF1602DD9}" destId="{44294917-FC1A-4EB5-9BBF-39AEF5F01828}" srcOrd="5" destOrd="0" parTransId="{C35AF698-DB36-4928-A44C-533480113979}" sibTransId="{83DFCFFB-DD48-467B-94CC-C3F1A243D05F}"/>
    <dgm:cxn modelId="{D5ACAE29-1EBC-4B35-8809-5D6DABA8581E}" type="presOf" srcId="{6EE1F13D-9037-442D-A7A7-D95CF1602DD9}" destId="{69A75312-70D2-42D7-9872-80BBC921C44F}" srcOrd="0" destOrd="0" presId="urn:microsoft.com/office/officeart/2005/8/layout/cycle4"/>
    <dgm:cxn modelId="{4ECCBBB5-45C2-45E8-BF38-00ED11675ACC}" srcId="{6EE1F13D-9037-442D-A7A7-D95CF1602DD9}" destId="{9BC440C5-6A37-4376-BD91-A33A4F9744C1}" srcOrd="2" destOrd="0" parTransId="{3080508F-AC4A-4CE8-84E4-CD62F0DD5521}" sibTransId="{BEB2F831-06DF-4F57-B550-D735CA2D6406}"/>
    <dgm:cxn modelId="{F3F18120-4C54-425B-B17C-35DD5EF12B44}" srcId="{6EE1F13D-9037-442D-A7A7-D95CF1602DD9}" destId="{99F26E58-9790-4A49-8C1E-47F5A3488680}" srcOrd="1" destOrd="0" parTransId="{0423ECFF-A5DB-401E-B7A3-5EF024077C27}" sibTransId="{CB26E1B5-9567-4997-8474-5A0EBABB5198}"/>
    <dgm:cxn modelId="{BFD4FFBF-D467-4FF9-97C0-C796E29631A9}" type="presOf" srcId="{235FBA4B-BA18-4C5A-94C8-F58963F8ADF3}" destId="{79DCAFE6-47BC-4320-88A4-03EA39809EFA}" srcOrd="1" destOrd="1" presId="urn:microsoft.com/office/officeart/2005/8/layout/cycle4"/>
    <dgm:cxn modelId="{41C64D95-D129-4224-AF3C-21A4F5419D25}" type="presOf" srcId="{E0628CC4-3272-4EA4-B19A-34554A249F8E}" destId="{A2C62E68-6020-4543-96EB-DA53F61DBBDC}" srcOrd="0" destOrd="1" presId="urn:microsoft.com/office/officeart/2005/8/layout/cycle4"/>
    <dgm:cxn modelId="{6A7A0317-8E88-4B3E-A382-B5A5D2A89997}" type="presOf" srcId="{E0628CC4-3272-4EA4-B19A-34554A249F8E}" destId="{0DFED862-D10C-448E-920F-F6888AF9E389}" srcOrd="1" destOrd="1" presId="urn:microsoft.com/office/officeart/2005/8/layout/cycle4"/>
    <dgm:cxn modelId="{7B7B8FF5-1F8B-4C98-8F12-AAB2C2F2AC13}" srcId="{6EE1F13D-9037-442D-A7A7-D95CF1602DD9}" destId="{402FF5DE-3C0F-4225-9233-367E9D9A3B0F}" srcOrd="3" destOrd="0" parTransId="{0183D1D0-6A92-403C-ADD5-CE23597AC1D9}" sibTransId="{578B0C2A-8327-4174-84EB-5C3D19CEAAB6}"/>
    <dgm:cxn modelId="{4AF30FE2-2508-43ED-A8E0-4C78891255F9}" srcId="{8E2315AC-DBCA-40B8-942E-AE2E13FEF30B}" destId="{1A4AA5D8-2B9F-420A-8008-E16CAAC34E9E}" srcOrd="0" destOrd="0" parTransId="{30BB97CF-6801-404B-9B9D-17A84C7E7157}" sibTransId="{1C207FC4-B401-42DE-B224-267E51BFDFFF}"/>
    <dgm:cxn modelId="{9A740279-AA0E-45E2-B9EF-5DFD60F42E12}" type="presOf" srcId="{1A4AA5D8-2B9F-420A-8008-E16CAAC34E9E}" destId="{A2C62E68-6020-4543-96EB-DA53F61DBBDC}" srcOrd="0" destOrd="0" presId="urn:microsoft.com/office/officeart/2005/8/layout/cycle4"/>
    <dgm:cxn modelId="{9D86D3CE-95E6-4C0C-9F60-3383783613E5}" type="presOf" srcId="{94DE9621-FE61-42BF-B55A-2270E34E5AEE}" destId="{9C016B94-0290-4F8A-B3A9-DAC86BAAD9CC}" srcOrd="1" destOrd="0" presId="urn:microsoft.com/office/officeart/2005/8/layout/cycle4"/>
    <dgm:cxn modelId="{3337D74C-3514-4B3F-BC7E-534B97004142}" srcId="{6EE1F13D-9037-442D-A7A7-D95CF1602DD9}" destId="{8E2315AC-DBCA-40B8-942E-AE2E13FEF30B}" srcOrd="0" destOrd="0" parTransId="{F446B077-02C7-4132-97B9-3FD85FDD4DE6}" sibTransId="{2C202E83-ED56-4CC8-824E-58527B244120}"/>
    <dgm:cxn modelId="{9A408A7F-C5F1-4145-A7C5-A5BC828CDD43}" type="presOf" srcId="{99F26E58-9790-4A49-8C1E-47F5A3488680}" destId="{8EC8B787-ED62-44E9-A61D-C28B04347FDA}" srcOrd="0" destOrd="0" presId="urn:microsoft.com/office/officeart/2005/8/layout/cycle4"/>
    <dgm:cxn modelId="{5A32A3B1-42BF-4433-8E6D-9DD8ACC93684}" srcId="{6256CA5F-789B-4444-BDC4-873379A8F3B5}" destId="{3A83CF5F-AF27-46EB-AEA1-FAF2F3851C79}" srcOrd="0" destOrd="0" parTransId="{92009BAF-B52E-4B83-A17D-8883D3C31345}" sibTransId="{FD908B96-2D1B-485C-A946-663FD5E031D7}"/>
    <dgm:cxn modelId="{43BE3FAF-975A-4A93-B26D-65936DC10F44}" type="presParOf" srcId="{69A75312-70D2-42D7-9872-80BBC921C44F}" destId="{98E13D65-4AE7-4449-898F-152B24DA7098}" srcOrd="0" destOrd="0" presId="urn:microsoft.com/office/officeart/2005/8/layout/cycle4"/>
    <dgm:cxn modelId="{9535B8A2-6005-4CAE-97D3-0C7A84188C7C}" type="presParOf" srcId="{98E13D65-4AE7-4449-898F-152B24DA7098}" destId="{F15ADE60-23A2-490F-9BEE-30E59E72AA6F}" srcOrd="0" destOrd="0" presId="urn:microsoft.com/office/officeart/2005/8/layout/cycle4"/>
    <dgm:cxn modelId="{95E5E717-4819-47C6-AEC3-8BA52BB5F0C7}" type="presParOf" srcId="{F15ADE60-23A2-490F-9BEE-30E59E72AA6F}" destId="{A2C62E68-6020-4543-96EB-DA53F61DBBDC}" srcOrd="0" destOrd="0" presId="urn:microsoft.com/office/officeart/2005/8/layout/cycle4"/>
    <dgm:cxn modelId="{FF154549-AB60-4E98-ACC9-8599F4706449}" type="presParOf" srcId="{F15ADE60-23A2-490F-9BEE-30E59E72AA6F}" destId="{0DFED862-D10C-448E-920F-F6888AF9E389}" srcOrd="1" destOrd="0" presId="urn:microsoft.com/office/officeart/2005/8/layout/cycle4"/>
    <dgm:cxn modelId="{4AEA8E24-1A7F-4E42-9649-C1EBB5F20FC4}" type="presParOf" srcId="{98E13D65-4AE7-4449-898F-152B24DA7098}" destId="{C1A28399-036C-4E94-AB88-3FF42073A3A8}" srcOrd="1" destOrd="0" presId="urn:microsoft.com/office/officeart/2005/8/layout/cycle4"/>
    <dgm:cxn modelId="{6CFF6AE7-D965-4AAF-81D6-5F54D91DD4B8}" type="presParOf" srcId="{C1A28399-036C-4E94-AB88-3FF42073A3A8}" destId="{2B082C94-1671-47BE-9928-367552AB02D7}" srcOrd="0" destOrd="0" presId="urn:microsoft.com/office/officeart/2005/8/layout/cycle4"/>
    <dgm:cxn modelId="{A7EA35D3-437F-4A09-8A23-AF39D4A06EE1}" type="presParOf" srcId="{C1A28399-036C-4E94-AB88-3FF42073A3A8}" destId="{5BF427EB-F44B-4D0F-8384-21C1F20BA2C3}" srcOrd="1" destOrd="0" presId="urn:microsoft.com/office/officeart/2005/8/layout/cycle4"/>
    <dgm:cxn modelId="{4EF9AFFC-B1EC-4904-B04B-8C518086E809}" type="presParOf" srcId="{98E13D65-4AE7-4449-898F-152B24DA7098}" destId="{1E47A745-E12F-492D-9F38-2CBD1A58C112}" srcOrd="2" destOrd="0" presId="urn:microsoft.com/office/officeart/2005/8/layout/cycle4"/>
    <dgm:cxn modelId="{FE381E52-DBEA-4CA9-A6D0-5619FCA4D9DF}" type="presParOf" srcId="{1E47A745-E12F-492D-9F38-2CBD1A58C112}" destId="{E26BDDFB-304D-4DD6-8C1F-8186FD3885ED}" srcOrd="0" destOrd="0" presId="urn:microsoft.com/office/officeart/2005/8/layout/cycle4"/>
    <dgm:cxn modelId="{68D37627-2724-4F31-91AA-31EF4C4E426D}" type="presParOf" srcId="{1E47A745-E12F-492D-9F38-2CBD1A58C112}" destId="{79DCAFE6-47BC-4320-88A4-03EA39809EFA}" srcOrd="1" destOrd="0" presId="urn:microsoft.com/office/officeart/2005/8/layout/cycle4"/>
    <dgm:cxn modelId="{36E8823D-70EF-4E2E-8FCE-4DF2FB973C2A}" type="presParOf" srcId="{98E13D65-4AE7-4449-898F-152B24DA7098}" destId="{1F3B5593-D3C3-42AC-B395-7C5AA1E1DD46}" srcOrd="3" destOrd="0" presId="urn:microsoft.com/office/officeart/2005/8/layout/cycle4"/>
    <dgm:cxn modelId="{4FE635C5-26BB-4D3C-ACED-1E7E818AA6CC}" type="presParOf" srcId="{1F3B5593-D3C3-42AC-B395-7C5AA1E1DD46}" destId="{939128E6-07B2-442C-9A4A-3B9F2E712512}" srcOrd="0" destOrd="0" presId="urn:microsoft.com/office/officeart/2005/8/layout/cycle4"/>
    <dgm:cxn modelId="{3EB3326C-9D59-4564-B9F6-0AB914B93D9E}" type="presParOf" srcId="{1F3B5593-D3C3-42AC-B395-7C5AA1E1DD46}" destId="{9C016B94-0290-4F8A-B3A9-DAC86BAAD9CC}" srcOrd="1" destOrd="0" presId="urn:microsoft.com/office/officeart/2005/8/layout/cycle4"/>
    <dgm:cxn modelId="{A85EF857-D788-4B9A-AECA-9895F7056F9F}" type="presParOf" srcId="{98E13D65-4AE7-4449-898F-152B24DA7098}" destId="{E53CBE53-E8FF-4EAC-A3ED-D9291B1834C4}" srcOrd="4" destOrd="0" presId="urn:microsoft.com/office/officeart/2005/8/layout/cycle4"/>
    <dgm:cxn modelId="{A95532B2-2C6C-44E4-973A-3AC620D8B77D}" type="presParOf" srcId="{69A75312-70D2-42D7-9872-80BBC921C44F}" destId="{3CCC878F-135C-4C4B-AE0F-F281042E67CC}" srcOrd="1" destOrd="0" presId="urn:microsoft.com/office/officeart/2005/8/layout/cycle4"/>
    <dgm:cxn modelId="{E6A47A0D-EAAD-48AE-88CE-FCF1C5A65BF6}" type="presParOf" srcId="{3CCC878F-135C-4C4B-AE0F-F281042E67CC}" destId="{3E55B6C0-CCBD-406A-94B3-96042B54BDE5}" srcOrd="0" destOrd="0" presId="urn:microsoft.com/office/officeart/2005/8/layout/cycle4"/>
    <dgm:cxn modelId="{65CBC3F4-8F1D-4B15-8FBE-8E504E664561}" type="presParOf" srcId="{3CCC878F-135C-4C4B-AE0F-F281042E67CC}" destId="{8EC8B787-ED62-44E9-A61D-C28B04347FDA}" srcOrd="1" destOrd="0" presId="urn:microsoft.com/office/officeart/2005/8/layout/cycle4"/>
    <dgm:cxn modelId="{F4397B4B-EF25-4BFF-9423-736BC54F32A9}" type="presParOf" srcId="{3CCC878F-135C-4C4B-AE0F-F281042E67CC}" destId="{BD844BA7-235B-4CD5-944E-2779E26B45C3}" srcOrd="2" destOrd="0" presId="urn:microsoft.com/office/officeart/2005/8/layout/cycle4"/>
    <dgm:cxn modelId="{902885A0-A74C-4908-9741-F5D47CDFE1D1}" type="presParOf" srcId="{3CCC878F-135C-4C4B-AE0F-F281042E67CC}" destId="{61F0A6C1-A4D7-4010-B57F-3062F794B5C9}" srcOrd="3" destOrd="0" presId="urn:microsoft.com/office/officeart/2005/8/layout/cycle4"/>
    <dgm:cxn modelId="{27A76DBD-B962-47AF-9ACA-FCDD0D2C07FE}" type="presParOf" srcId="{3CCC878F-135C-4C4B-AE0F-F281042E67CC}" destId="{C403C978-7ABC-45DB-A96E-C636D5036E36}" srcOrd="4" destOrd="0" presId="urn:microsoft.com/office/officeart/2005/8/layout/cycle4"/>
    <dgm:cxn modelId="{D3031F14-2A54-4C1F-9654-1F6A8F3792F8}" type="presParOf" srcId="{69A75312-70D2-42D7-9872-80BBC921C44F}" destId="{40E67263-ED42-4750-8F7E-B985BF681BE9}" srcOrd="2" destOrd="0" presId="urn:microsoft.com/office/officeart/2005/8/layout/cycle4"/>
    <dgm:cxn modelId="{6BC1C7BB-88A5-41AD-BCBE-23538582A00C}" type="presParOf" srcId="{69A75312-70D2-42D7-9872-80BBC921C44F}" destId="{E7276AF6-6672-489F-B7F0-61C0AC6D44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5485AC9-9507-4B28-83EC-48F400A2922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72E792E-5A9E-4F41-BD99-27C8FFA9413B}">
      <dgm:prSet phldrT="[Text]"/>
      <dgm:spPr/>
      <dgm:t>
        <a:bodyPr/>
        <a:lstStyle/>
        <a:p>
          <a:r>
            <a:rPr lang="en-US" dirty="0" smtClean="0"/>
            <a:t>The use of the property for intensive livestock or poultry confinement is the driving characteristic to agricultural classification, rather than number of acres used for such purpose. </a:t>
          </a:r>
          <a:endParaRPr lang="en-US" dirty="0"/>
        </a:p>
      </dgm:t>
    </dgm:pt>
    <dgm:pt modelId="{0BF9A9D2-A842-4E4C-BF82-95A23AC1665B}" type="parTrans" cxnId="{5C71A5C5-EC1F-4FB1-97D0-39C70814FAFA}">
      <dgm:prSet/>
      <dgm:spPr/>
      <dgm:t>
        <a:bodyPr/>
        <a:lstStyle/>
        <a:p>
          <a:endParaRPr lang="en-US"/>
        </a:p>
      </dgm:t>
    </dgm:pt>
    <dgm:pt modelId="{BB471D7B-C0FD-410E-B5F5-CD9180DCFACD}" type="sibTrans" cxnId="{5C71A5C5-EC1F-4FB1-97D0-39C70814FAFA}">
      <dgm:prSet/>
      <dgm:spPr/>
      <dgm:t>
        <a:bodyPr/>
        <a:lstStyle/>
        <a:p>
          <a:endParaRPr lang="en-US" dirty="0"/>
        </a:p>
      </dgm:t>
    </dgm:pt>
    <dgm:pt modelId="{304B63DE-5B49-4679-AA87-3220264E3349}">
      <dgm:prSet phldrT="[Text]"/>
      <dgm:spPr/>
      <dgm:t>
        <a:bodyPr/>
        <a:lstStyle/>
        <a:p>
          <a:r>
            <a:rPr lang="en-US" dirty="0" smtClean="0"/>
            <a:t>Property of any acreage used for intensive livestock or poultry confinement is considered class 2a agricultural land (i.e., the acres used for the confinement activity).</a:t>
          </a:r>
          <a:endParaRPr lang="en-US" dirty="0"/>
        </a:p>
      </dgm:t>
    </dgm:pt>
    <dgm:pt modelId="{F766A15F-7F97-449F-BA04-5522847BB9F0}" type="parTrans" cxnId="{0F799195-F050-40C0-B8C0-FA8B875DF622}">
      <dgm:prSet/>
      <dgm:spPr/>
      <dgm:t>
        <a:bodyPr/>
        <a:lstStyle/>
        <a:p>
          <a:endParaRPr lang="en-US"/>
        </a:p>
      </dgm:t>
    </dgm:pt>
    <dgm:pt modelId="{FB9E0B41-7499-46C5-A67B-76E37C34139D}" type="sibTrans" cxnId="{0F799195-F050-40C0-B8C0-FA8B875DF622}">
      <dgm:prSet/>
      <dgm:spPr/>
      <dgm:t>
        <a:bodyPr/>
        <a:lstStyle/>
        <a:p>
          <a:endParaRPr lang="en-US" dirty="0"/>
        </a:p>
      </dgm:t>
    </dgm:pt>
    <dgm:pt modelId="{CAC7BA7F-70D6-4657-9D8A-DE6438588196}">
      <dgm:prSet phldrT="[Text]"/>
      <dgm:spPr/>
      <dgm:t>
        <a:bodyPr/>
        <a:lstStyle/>
        <a:p>
          <a:r>
            <a:rPr lang="en-US" dirty="0" smtClean="0"/>
            <a:t>The property may be homesteaded as agricultural land, but is not eligible for Green Acres unless it meets the minimum 10 acre requirement (M.S. 273.111).</a:t>
          </a:r>
          <a:endParaRPr lang="en-US" dirty="0"/>
        </a:p>
      </dgm:t>
    </dgm:pt>
    <dgm:pt modelId="{49029D7A-4620-4400-82DA-6300FF90EFD9}" type="parTrans" cxnId="{633AF806-A6F7-43DD-9266-3A29BB1B2241}">
      <dgm:prSet/>
      <dgm:spPr/>
      <dgm:t>
        <a:bodyPr/>
        <a:lstStyle/>
        <a:p>
          <a:endParaRPr lang="en-US"/>
        </a:p>
      </dgm:t>
    </dgm:pt>
    <dgm:pt modelId="{D56CD515-85DD-40CC-9039-81D5FEE6C259}" type="sibTrans" cxnId="{633AF806-A6F7-43DD-9266-3A29BB1B2241}">
      <dgm:prSet/>
      <dgm:spPr/>
      <dgm:t>
        <a:bodyPr/>
        <a:lstStyle/>
        <a:p>
          <a:endParaRPr lang="en-US" dirty="0"/>
        </a:p>
      </dgm:t>
    </dgm:pt>
    <dgm:pt modelId="{EDECA0DD-5AD1-42AA-9C30-9E182A9037DA}">
      <dgm:prSet/>
      <dgm:spPr/>
      <dgm:t>
        <a:bodyPr/>
        <a:lstStyle/>
        <a:p>
          <a:r>
            <a:rPr lang="en-US" dirty="0" smtClean="0"/>
            <a:t>Supersedes 273.13 Subd.23 (f) (2) relating to parcels of less than 11 acres containing a residence</a:t>
          </a:r>
          <a:endParaRPr lang="en-US" dirty="0"/>
        </a:p>
      </dgm:t>
    </dgm:pt>
    <dgm:pt modelId="{A461CF2F-F068-4030-90D7-9861CA730ED3}" type="parTrans" cxnId="{97016770-484B-4D12-8EA5-60F3B7068D51}">
      <dgm:prSet/>
      <dgm:spPr/>
      <dgm:t>
        <a:bodyPr/>
        <a:lstStyle/>
        <a:p>
          <a:endParaRPr lang="en-US"/>
        </a:p>
      </dgm:t>
    </dgm:pt>
    <dgm:pt modelId="{C6681280-CEFD-4239-AB41-9377EEB06AD2}" type="sibTrans" cxnId="{97016770-484B-4D12-8EA5-60F3B7068D51}">
      <dgm:prSet/>
      <dgm:spPr/>
      <dgm:t>
        <a:bodyPr/>
        <a:lstStyle/>
        <a:p>
          <a:endParaRPr lang="en-US"/>
        </a:p>
      </dgm:t>
    </dgm:pt>
    <dgm:pt modelId="{AB3BB18F-CD3F-4D04-A7BD-003148ECCA2C}" type="pres">
      <dgm:prSet presAssocID="{95485AC9-9507-4B28-83EC-48F400A2922C}" presName="outerComposite" presStyleCnt="0">
        <dgm:presLayoutVars>
          <dgm:chMax val="5"/>
          <dgm:dir/>
          <dgm:resizeHandles val="exact"/>
        </dgm:presLayoutVars>
      </dgm:prSet>
      <dgm:spPr/>
      <dgm:t>
        <a:bodyPr/>
        <a:lstStyle/>
        <a:p>
          <a:endParaRPr lang="en-US"/>
        </a:p>
      </dgm:t>
    </dgm:pt>
    <dgm:pt modelId="{AD0341FB-206C-4E18-A31A-9E7F1B4E6037}" type="pres">
      <dgm:prSet presAssocID="{95485AC9-9507-4B28-83EC-48F400A2922C}" presName="dummyMaxCanvas" presStyleCnt="0">
        <dgm:presLayoutVars/>
      </dgm:prSet>
      <dgm:spPr/>
    </dgm:pt>
    <dgm:pt modelId="{A7199FEE-5947-4C41-B2FD-6DB59D949ECA}" type="pres">
      <dgm:prSet presAssocID="{95485AC9-9507-4B28-83EC-48F400A2922C}" presName="FourNodes_1" presStyleLbl="node1" presStyleIdx="0" presStyleCnt="4">
        <dgm:presLayoutVars>
          <dgm:bulletEnabled val="1"/>
        </dgm:presLayoutVars>
      </dgm:prSet>
      <dgm:spPr/>
      <dgm:t>
        <a:bodyPr/>
        <a:lstStyle/>
        <a:p>
          <a:endParaRPr lang="en-US"/>
        </a:p>
      </dgm:t>
    </dgm:pt>
    <dgm:pt modelId="{82D2832D-F7F6-46C8-848E-1C249E226453}" type="pres">
      <dgm:prSet presAssocID="{95485AC9-9507-4B28-83EC-48F400A2922C}" presName="FourNodes_2" presStyleLbl="node1" presStyleIdx="1" presStyleCnt="4">
        <dgm:presLayoutVars>
          <dgm:bulletEnabled val="1"/>
        </dgm:presLayoutVars>
      </dgm:prSet>
      <dgm:spPr/>
      <dgm:t>
        <a:bodyPr/>
        <a:lstStyle/>
        <a:p>
          <a:endParaRPr lang="en-US"/>
        </a:p>
      </dgm:t>
    </dgm:pt>
    <dgm:pt modelId="{B3A85FB8-B2CD-4561-A023-2DF2E614AE2F}" type="pres">
      <dgm:prSet presAssocID="{95485AC9-9507-4B28-83EC-48F400A2922C}" presName="FourNodes_3" presStyleLbl="node1" presStyleIdx="2" presStyleCnt="4">
        <dgm:presLayoutVars>
          <dgm:bulletEnabled val="1"/>
        </dgm:presLayoutVars>
      </dgm:prSet>
      <dgm:spPr/>
      <dgm:t>
        <a:bodyPr/>
        <a:lstStyle/>
        <a:p>
          <a:endParaRPr lang="en-US"/>
        </a:p>
      </dgm:t>
    </dgm:pt>
    <dgm:pt modelId="{EAE126AE-163A-4692-A5F0-AA4F49F7D2C4}" type="pres">
      <dgm:prSet presAssocID="{95485AC9-9507-4B28-83EC-48F400A2922C}" presName="FourNodes_4" presStyleLbl="node1" presStyleIdx="3" presStyleCnt="4">
        <dgm:presLayoutVars>
          <dgm:bulletEnabled val="1"/>
        </dgm:presLayoutVars>
      </dgm:prSet>
      <dgm:spPr/>
      <dgm:t>
        <a:bodyPr/>
        <a:lstStyle/>
        <a:p>
          <a:endParaRPr lang="en-US"/>
        </a:p>
      </dgm:t>
    </dgm:pt>
    <dgm:pt modelId="{B0994C52-6CE3-45EF-9CD6-512C45C6C888}" type="pres">
      <dgm:prSet presAssocID="{95485AC9-9507-4B28-83EC-48F400A2922C}" presName="FourConn_1-2" presStyleLbl="fgAccFollowNode1" presStyleIdx="0" presStyleCnt="3">
        <dgm:presLayoutVars>
          <dgm:bulletEnabled val="1"/>
        </dgm:presLayoutVars>
      </dgm:prSet>
      <dgm:spPr/>
      <dgm:t>
        <a:bodyPr/>
        <a:lstStyle/>
        <a:p>
          <a:endParaRPr lang="en-US"/>
        </a:p>
      </dgm:t>
    </dgm:pt>
    <dgm:pt modelId="{2A0EAF01-4252-441B-B02D-B28F221E5639}" type="pres">
      <dgm:prSet presAssocID="{95485AC9-9507-4B28-83EC-48F400A2922C}" presName="FourConn_2-3" presStyleLbl="fgAccFollowNode1" presStyleIdx="1" presStyleCnt="3">
        <dgm:presLayoutVars>
          <dgm:bulletEnabled val="1"/>
        </dgm:presLayoutVars>
      </dgm:prSet>
      <dgm:spPr/>
      <dgm:t>
        <a:bodyPr/>
        <a:lstStyle/>
        <a:p>
          <a:endParaRPr lang="en-US"/>
        </a:p>
      </dgm:t>
    </dgm:pt>
    <dgm:pt modelId="{955BF05C-16AE-4558-88B7-B73DCBBC2E4B}" type="pres">
      <dgm:prSet presAssocID="{95485AC9-9507-4B28-83EC-48F400A2922C}" presName="FourConn_3-4" presStyleLbl="fgAccFollowNode1" presStyleIdx="2" presStyleCnt="3">
        <dgm:presLayoutVars>
          <dgm:bulletEnabled val="1"/>
        </dgm:presLayoutVars>
      </dgm:prSet>
      <dgm:spPr/>
      <dgm:t>
        <a:bodyPr/>
        <a:lstStyle/>
        <a:p>
          <a:endParaRPr lang="en-US"/>
        </a:p>
      </dgm:t>
    </dgm:pt>
    <dgm:pt modelId="{EC997A8F-0233-4787-8EF0-2E02661D3F9E}" type="pres">
      <dgm:prSet presAssocID="{95485AC9-9507-4B28-83EC-48F400A2922C}" presName="FourNodes_1_text" presStyleLbl="node1" presStyleIdx="3" presStyleCnt="4">
        <dgm:presLayoutVars>
          <dgm:bulletEnabled val="1"/>
        </dgm:presLayoutVars>
      </dgm:prSet>
      <dgm:spPr/>
      <dgm:t>
        <a:bodyPr/>
        <a:lstStyle/>
        <a:p>
          <a:endParaRPr lang="en-US"/>
        </a:p>
      </dgm:t>
    </dgm:pt>
    <dgm:pt modelId="{7D65C978-8B04-4848-A9D3-BB6876005AE5}" type="pres">
      <dgm:prSet presAssocID="{95485AC9-9507-4B28-83EC-48F400A2922C}" presName="FourNodes_2_text" presStyleLbl="node1" presStyleIdx="3" presStyleCnt="4">
        <dgm:presLayoutVars>
          <dgm:bulletEnabled val="1"/>
        </dgm:presLayoutVars>
      </dgm:prSet>
      <dgm:spPr/>
      <dgm:t>
        <a:bodyPr/>
        <a:lstStyle/>
        <a:p>
          <a:endParaRPr lang="en-US"/>
        </a:p>
      </dgm:t>
    </dgm:pt>
    <dgm:pt modelId="{DFB8E684-09F3-48C6-851E-7752551899D2}" type="pres">
      <dgm:prSet presAssocID="{95485AC9-9507-4B28-83EC-48F400A2922C}" presName="FourNodes_3_text" presStyleLbl="node1" presStyleIdx="3" presStyleCnt="4">
        <dgm:presLayoutVars>
          <dgm:bulletEnabled val="1"/>
        </dgm:presLayoutVars>
      </dgm:prSet>
      <dgm:spPr/>
      <dgm:t>
        <a:bodyPr/>
        <a:lstStyle/>
        <a:p>
          <a:endParaRPr lang="en-US"/>
        </a:p>
      </dgm:t>
    </dgm:pt>
    <dgm:pt modelId="{CDC21447-B8E6-4293-B8F9-585B2D9C1311}" type="pres">
      <dgm:prSet presAssocID="{95485AC9-9507-4B28-83EC-48F400A2922C}" presName="FourNodes_4_text" presStyleLbl="node1" presStyleIdx="3" presStyleCnt="4">
        <dgm:presLayoutVars>
          <dgm:bulletEnabled val="1"/>
        </dgm:presLayoutVars>
      </dgm:prSet>
      <dgm:spPr/>
      <dgm:t>
        <a:bodyPr/>
        <a:lstStyle/>
        <a:p>
          <a:endParaRPr lang="en-US"/>
        </a:p>
      </dgm:t>
    </dgm:pt>
  </dgm:ptLst>
  <dgm:cxnLst>
    <dgm:cxn modelId="{D050ADBB-E9E9-477B-8FC5-6F82E3A232F9}" type="presOf" srcId="{D56CD515-85DD-40CC-9039-81D5FEE6C259}" destId="{955BF05C-16AE-4558-88B7-B73DCBBC2E4B}" srcOrd="0" destOrd="0" presId="urn:microsoft.com/office/officeart/2005/8/layout/vProcess5"/>
    <dgm:cxn modelId="{0F799195-F050-40C0-B8C0-FA8B875DF622}" srcId="{95485AC9-9507-4B28-83EC-48F400A2922C}" destId="{304B63DE-5B49-4679-AA87-3220264E3349}" srcOrd="1" destOrd="0" parTransId="{F766A15F-7F97-449F-BA04-5522847BB9F0}" sibTransId="{FB9E0B41-7499-46C5-A67B-76E37C34139D}"/>
    <dgm:cxn modelId="{79FE25FC-E7DE-48B6-BFC0-AB6C19DE0144}" type="presOf" srcId="{EDECA0DD-5AD1-42AA-9C30-9E182A9037DA}" destId="{EAE126AE-163A-4692-A5F0-AA4F49F7D2C4}" srcOrd="0" destOrd="0" presId="urn:microsoft.com/office/officeart/2005/8/layout/vProcess5"/>
    <dgm:cxn modelId="{CECD362D-4357-4DAF-9CEB-56FE844BC335}" type="presOf" srcId="{95485AC9-9507-4B28-83EC-48F400A2922C}" destId="{AB3BB18F-CD3F-4D04-A7BD-003148ECCA2C}" srcOrd="0" destOrd="0" presId="urn:microsoft.com/office/officeart/2005/8/layout/vProcess5"/>
    <dgm:cxn modelId="{5C71A5C5-EC1F-4FB1-97D0-39C70814FAFA}" srcId="{95485AC9-9507-4B28-83EC-48F400A2922C}" destId="{072E792E-5A9E-4F41-BD99-27C8FFA9413B}" srcOrd="0" destOrd="0" parTransId="{0BF9A9D2-A842-4E4C-BF82-95A23AC1665B}" sibTransId="{BB471D7B-C0FD-410E-B5F5-CD9180DCFACD}"/>
    <dgm:cxn modelId="{8AE9A5D8-F628-4F70-9A1B-A9C02018A01A}" type="presOf" srcId="{BB471D7B-C0FD-410E-B5F5-CD9180DCFACD}" destId="{B0994C52-6CE3-45EF-9CD6-512C45C6C888}" srcOrd="0" destOrd="0" presId="urn:microsoft.com/office/officeart/2005/8/layout/vProcess5"/>
    <dgm:cxn modelId="{633AF806-A6F7-43DD-9266-3A29BB1B2241}" srcId="{95485AC9-9507-4B28-83EC-48F400A2922C}" destId="{CAC7BA7F-70D6-4657-9D8A-DE6438588196}" srcOrd="2" destOrd="0" parTransId="{49029D7A-4620-4400-82DA-6300FF90EFD9}" sibTransId="{D56CD515-85DD-40CC-9039-81D5FEE6C259}"/>
    <dgm:cxn modelId="{5F28C270-CD6C-4F2D-8298-DD5CE1ECE2BE}" type="presOf" srcId="{072E792E-5A9E-4F41-BD99-27C8FFA9413B}" destId="{A7199FEE-5947-4C41-B2FD-6DB59D949ECA}" srcOrd="0" destOrd="0" presId="urn:microsoft.com/office/officeart/2005/8/layout/vProcess5"/>
    <dgm:cxn modelId="{BA3E7222-4C1F-4D07-A27F-098A136261A7}" type="presOf" srcId="{072E792E-5A9E-4F41-BD99-27C8FFA9413B}" destId="{EC997A8F-0233-4787-8EF0-2E02661D3F9E}" srcOrd="1" destOrd="0" presId="urn:microsoft.com/office/officeart/2005/8/layout/vProcess5"/>
    <dgm:cxn modelId="{C3E479BF-E06E-4642-8080-744841AF2B6F}" type="presOf" srcId="{EDECA0DD-5AD1-42AA-9C30-9E182A9037DA}" destId="{CDC21447-B8E6-4293-B8F9-585B2D9C1311}" srcOrd="1" destOrd="0" presId="urn:microsoft.com/office/officeart/2005/8/layout/vProcess5"/>
    <dgm:cxn modelId="{F744FBDA-7D08-4E14-A07F-A7282F17FFF6}" type="presOf" srcId="{FB9E0B41-7499-46C5-A67B-76E37C34139D}" destId="{2A0EAF01-4252-441B-B02D-B28F221E5639}" srcOrd="0" destOrd="0" presId="urn:microsoft.com/office/officeart/2005/8/layout/vProcess5"/>
    <dgm:cxn modelId="{BEE100B4-092B-47C9-9FC0-606D0C7AC19F}" type="presOf" srcId="{CAC7BA7F-70D6-4657-9D8A-DE6438588196}" destId="{B3A85FB8-B2CD-4561-A023-2DF2E614AE2F}" srcOrd="0" destOrd="0" presId="urn:microsoft.com/office/officeart/2005/8/layout/vProcess5"/>
    <dgm:cxn modelId="{97016770-484B-4D12-8EA5-60F3B7068D51}" srcId="{95485AC9-9507-4B28-83EC-48F400A2922C}" destId="{EDECA0DD-5AD1-42AA-9C30-9E182A9037DA}" srcOrd="3" destOrd="0" parTransId="{A461CF2F-F068-4030-90D7-9861CA730ED3}" sibTransId="{C6681280-CEFD-4239-AB41-9377EEB06AD2}"/>
    <dgm:cxn modelId="{44860387-03BE-4D3C-9CE3-3825FD0A8CCD}" type="presOf" srcId="{CAC7BA7F-70D6-4657-9D8A-DE6438588196}" destId="{DFB8E684-09F3-48C6-851E-7752551899D2}" srcOrd="1" destOrd="0" presId="urn:microsoft.com/office/officeart/2005/8/layout/vProcess5"/>
    <dgm:cxn modelId="{08AEEF36-D418-4C6F-8CA7-C645BE245F8C}" type="presOf" srcId="{304B63DE-5B49-4679-AA87-3220264E3349}" destId="{7D65C978-8B04-4848-A9D3-BB6876005AE5}" srcOrd="1" destOrd="0" presId="urn:microsoft.com/office/officeart/2005/8/layout/vProcess5"/>
    <dgm:cxn modelId="{8198AD23-C0EA-41A9-BD13-AF0F2413B85A}" type="presOf" srcId="{304B63DE-5B49-4679-AA87-3220264E3349}" destId="{82D2832D-F7F6-46C8-848E-1C249E226453}" srcOrd="0" destOrd="0" presId="urn:microsoft.com/office/officeart/2005/8/layout/vProcess5"/>
    <dgm:cxn modelId="{88A5AC34-865C-4916-B49E-BB68A8AC748F}" type="presParOf" srcId="{AB3BB18F-CD3F-4D04-A7BD-003148ECCA2C}" destId="{AD0341FB-206C-4E18-A31A-9E7F1B4E6037}" srcOrd="0" destOrd="0" presId="urn:microsoft.com/office/officeart/2005/8/layout/vProcess5"/>
    <dgm:cxn modelId="{2C34A050-F058-466F-B33E-13FD73DC92B8}" type="presParOf" srcId="{AB3BB18F-CD3F-4D04-A7BD-003148ECCA2C}" destId="{A7199FEE-5947-4C41-B2FD-6DB59D949ECA}" srcOrd="1" destOrd="0" presId="urn:microsoft.com/office/officeart/2005/8/layout/vProcess5"/>
    <dgm:cxn modelId="{ED507A93-0582-415A-AFA2-16C3FA3A916E}" type="presParOf" srcId="{AB3BB18F-CD3F-4D04-A7BD-003148ECCA2C}" destId="{82D2832D-F7F6-46C8-848E-1C249E226453}" srcOrd="2" destOrd="0" presId="urn:microsoft.com/office/officeart/2005/8/layout/vProcess5"/>
    <dgm:cxn modelId="{FB2BA7E2-46A8-4199-836F-29089D5E656A}" type="presParOf" srcId="{AB3BB18F-CD3F-4D04-A7BD-003148ECCA2C}" destId="{B3A85FB8-B2CD-4561-A023-2DF2E614AE2F}" srcOrd="3" destOrd="0" presId="urn:microsoft.com/office/officeart/2005/8/layout/vProcess5"/>
    <dgm:cxn modelId="{0E16204C-88A5-4068-B228-9292442F16E7}" type="presParOf" srcId="{AB3BB18F-CD3F-4D04-A7BD-003148ECCA2C}" destId="{EAE126AE-163A-4692-A5F0-AA4F49F7D2C4}" srcOrd="4" destOrd="0" presId="urn:microsoft.com/office/officeart/2005/8/layout/vProcess5"/>
    <dgm:cxn modelId="{E56E2B3D-3DDF-4839-BDF9-5447E1F3FBFF}" type="presParOf" srcId="{AB3BB18F-CD3F-4D04-A7BD-003148ECCA2C}" destId="{B0994C52-6CE3-45EF-9CD6-512C45C6C888}" srcOrd="5" destOrd="0" presId="urn:microsoft.com/office/officeart/2005/8/layout/vProcess5"/>
    <dgm:cxn modelId="{F03FCE42-077E-449B-A27E-C279EBADB11E}" type="presParOf" srcId="{AB3BB18F-CD3F-4D04-A7BD-003148ECCA2C}" destId="{2A0EAF01-4252-441B-B02D-B28F221E5639}" srcOrd="6" destOrd="0" presId="urn:microsoft.com/office/officeart/2005/8/layout/vProcess5"/>
    <dgm:cxn modelId="{9798F757-6036-494C-A475-A929300CE264}" type="presParOf" srcId="{AB3BB18F-CD3F-4D04-A7BD-003148ECCA2C}" destId="{955BF05C-16AE-4558-88B7-B73DCBBC2E4B}" srcOrd="7" destOrd="0" presId="urn:microsoft.com/office/officeart/2005/8/layout/vProcess5"/>
    <dgm:cxn modelId="{7D399C95-CDEB-4EA8-B844-38B30A70A20B}" type="presParOf" srcId="{AB3BB18F-CD3F-4D04-A7BD-003148ECCA2C}" destId="{EC997A8F-0233-4787-8EF0-2E02661D3F9E}" srcOrd="8" destOrd="0" presId="urn:microsoft.com/office/officeart/2005/8/layout/vProcess5"/>
    <dgm:cxn modelId="{EC6AE5B0-873B-4D52-BB67-1EE43F155342}" type="presParOf" srcId="{AB3BB18F-CD3F-4D04-A7BD-003148ECCA2C}" destId="{7D65C978-8B04-4848-A9D3-BB6876005AE5}" srcOrd="9" destOrd="0" presId="urn:microsoft.com/office/officeart/2005/8/layout/vProcess5"/>
    <dgm:cxn modelId="{B79FB24E-DD14-46C0-A3C4-3620268D8CEC}" type="presParOf" srcId="{AB3BB18F-CD3F-4D04-A7BD-003148ECCA2C}" destId="{DFB8E684-09F3-48C6-851E-7752551899D2}" srcOrd="10" destOrd="0" presId="urn:microsoft.com/office/officeart/2005/8/layout/vProcess5"/>
    <dgm:cxn modelId="{53290338-24AA-41AE-9B78-E0E9501C14F0}" type="presParOf" srcId="{AB3BB18F-CD3F-4D04-A7BD-003148ECCA2C}" destId="{CDC21447-B8E6-4293-B8F9-585B2D9C131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88C0A3E-D7AB-4DCD-8D96-EF3173FE6AE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5C08E19-2899-49B2-97BE-CB50DE8313B3}">
      <dgm:prSet phldrT="[Text]"/>
      <dgm:spPr/>
      <dgm:t>
        <a:bodyPr/>
        <a:lstStyle/>
        <a:p>
          <a:r>
            <a:rPr lang="en-US" dirty="0" smtClean="0"/>
            <a:t>Intensive</a:t>
          </a:r>
          <a:endParaRPr lang="en-US" dirty="0"/>
        </a:p>
      </dgm:t>
    </dgm:pt>
    <dgm:pt modelId="{96735E53-A4F0-4B44-8509-C10DFEFD1F80}" type="parTrans" cxnId="{8830D56D-17DC-4E5B-AA78-05517D794B6B}">
      <dgm:prSet/>
      <dgm:spPr/>
      <dgm:t>
        <a:bodyPr/>
        <a:lstStyle/>
        <a:p>
          <a:endParaRPr lang="en-US"/>
        </a:p>
      </dgm:t>
    </dgm:pt>
    <dgm:pt modelId="{F81E4851-AA8C-4973-A898-0FCEF374E9D6}" type="sibTrans" cxnId="{8830D56D-17DC-4E5B-AA78-05517D794B6B}">
      <dgm:prSet/>
      <dgm:spPr>
        <a:solidFill>
          <a:schemeClr val="tx1">
            <a:lumMod val="50000"/>
            <a:lumOff val="50000"/>
          </a:schemeClr>
        </a:solidFill>
      </dgm:spPr>
      <dgm:t>
        <a:bodyPr/>
        <a:lstStyle/>
        <a:p>
          <a:endParaRPr lang="en-US" dirty="0"/>
        </a:p>
      </dgm:t>
    </dgm:pt>
    <dgm:pt modelId="{42CDC98A-A424-4300-9F1D-C7988D208BC7}">
      <dgm:prSet phldrT="[Text]"/>
      <dgm:spPr/>
      <dgm:t>
        <a:bodyPr/>
        <a:lstStyle/>
        <a:p>
          <a:r>
            <a:rPr lang="en-US" dirty="0" smtClean="0"/>
            <a:t>Confinement</a:t>
          </a:r>
          <a:endParaRPr lang="en-US" dirty="0"/>
        </a:p>
      </dgm:t>
    </dgm:pt>
    <dgm:pt modelId="{EEC82F4E-7B9B-4F3D-8427-682A0D3BD439}" type="parTrans" cxnId="{C08BE1F8-582C-4D3E-B966-165C4FDFC48D}">
      <dgm:prSet/>
      <dgm:spPr/>
      <dgm:t>
        <a:bodyPr/>
        <a:lstStyle/>
        <a:p>
          <a:endParaRPr lang="en-US"/>
        </a:p>
      </dgm:t>
    </dgm:pt>
    <dgm:pt modelId="{057C0C83-EFEA-4B2A-A62C-C3BA0131EC4E}" type="sibTrans" cxnId="{C08BE1F8-582C-4D3E-B966-165C4FDFC48D}">
      <dgm:prSet/>
      <dgm:spPr>
        <a:solidFill>
          <a:schemeClr val="tx1">
            <a:lumMod val="50000"/>
            <a:lumOff val="50000"/>
          </a:schemeClr>
        </a:solidFill>
      </dgm:spPr>
      <dgm:t>
        <a:bodyPr/>
        <a:lstStyle/>
        <a:p>
          <a:endParaRPr lang="en-US" dirty="0"/>
        </a:p>
      </dgm:t>
    </dgm:pt>
    <dgm:pt modelId="{A8F6FFA3-773E-4751-88C8-6DB8B04C6863}">
      <dgm:prSet phldrT="[Text]"/>
      <dgm:spPr/>
      <dgm:t>
        <a:bodyPr/>
        <a:lstStyle/>
        <a:p>
          <a:r>
            <a:rPr lang="en-US" dirty="0" smtClean="0"/>
            <a:t>Pasture</a:t>
          </a:r>
          <a:endParaRPr lang="en-US" dirty="0"/>
        </a:p>
      </dgm:t>
    </dgm:pt>
    <dgm:pt modelId="{1EB79C3C-E159-4A73-9E50-68593172E431}" type="parTrans" cxnId="{E0FC9E0B-94A2-43B1-B3C3-B4954AA6A42B}">
      <dgm:prSet/>
      <dgm:spPr/>
      <dgm:t>
        <a:bodyPr/>
        <a:lstStyle/>
        <a:p>
          <a:endParaRPr lang="en-US"/>
        </a:p>
      </dgm:t>
    </dgm:pt>
    <dgm:pt modelId="{40B4577A-0000-4FE6-B4E3-00BE298B290D}" type="sibTrans" cxnId="{E0FC9E0B-94A2-43B1-B3C3-B4954AA6A42B}">
      <dgm:prSet/>
      <dgm:spPr>
        <a:solidFill>
          <a:schemeClr val="tx1">
            <a:lumMod val="50000"/>
            <a:lumOff val="50000"/>
          </a:schemeClr>
        </a:solidFill>
      </dgm:spPr>
      <dgm:t>
        <a:bodyPr/>
        <a:lstStyle/>
        <a:p>
          <a:endParaRPr lang="en-US" dirty="0"/>
        </a:p>
      </dgm:t>
    </dgm:pt>
    <dgm:pt modelId="{E4168F2C-FEC4-452A-89B1-8EF173134153}" type="pres">
      <dgm:prSet presAssocID="{288C0A3E-D7AB-4DCD-8D96-EF3173FE6AE0}" presName="Name0" presStyleCnt="0">
        <dgm:presLayoutVars>
          <dgm:dir/>
          <dgm:resizeHandles val="exact"/>
        </dgm:presLayoutVars>
      </dgm:prSet>
      <dgm:spPr/>
      <dgm:t>
        <a:bodyPr/>
        <a:lstStyle/>
        <a:p>
          <a:endParaRPr lang="en-US"/>
        </a:p>
      </dgm:t>
    </dgm:pt>
    <dgm:pt modelId="{D35402EC-323E-4266-B2D7-E58B7252844A}" type="pres">
      <dgm:prSet presAssocID="{65C08E19-2899-49B2-97BE-CB50DE8313B3}" presName="node" presStyleLbl="node1" presStyleIdx="0" presStyleCnt="3">
        <dgm:presLayoutVars>
          <dgm:bulletEnabled val="1"/>
        </dgm:presLayoutVars>
      </dgm:prSet>
      <dgm:spPr/>
      <dgm:t>
        <a:bodyPr/>
        <a:lstStyle/>
        <a:p>
          <a:endParaRPr lang="en-US"/>
        </a:p>
      </dgm:t>
    </dgm:pt>
    <dgm:pt modelId="{463FB563-A6E1-4792-AD80-49E1ABAA6D4E}" type="pres">
      <dgm:prSet presAssocID="{F81E4851-AA8C-4973-A898-0FCEF374E9D6}" presName="sibTrans" presStyleLbl="sibTrans2D1" presStyleIdx="0" presStyleCnt="3"/>
      <dgm:spPr/>
      <dgm:t>
        <a:bodyPr/>
        <a:lstStyle/>
        <a:p>
          <a:endParaRPr lang="en-US"/>
        </a:p>
      </dgm:t>
    </dgm:pt>
    <dgm:pt modelId="{7CFA3FFB-B2F2-4DD9-BCAD-F626C70ED706}" type="pres">
      <dgm:prSet presAssocID="{F81E4851-AA8C-4973-A898-0FCEF374E9D6}" presName="connectorText" presStyleLbl="sibTrans2D1" presStyleIdx="0" presStyleCnt="3"/>
      <dgm:spPr/>
      <dgm:t>
        <a:bodyPr/>
        <a:lstStyle/>
        <a:p>
          <a:endParaRPr lang="en-US"/>
        </a:p>
      </dgm:t>
    </dgm:pt>
    <dgm:pt modelId="{C7848638-1CB9-4225-9B46-E9A3C630A534}" type="pres">
      <dgm:prSet presAssocID="{42CDC98A-A424-4300-9F1D-C7988D208BC7}" presName="node" presStyleLbl="node1" presStyleIdx="1" presStyleCnt="3">
        <dgm:presLayoutVars>
          <dgm:bulletEnabled val="1"/>
        </dgm:presLayoutVars>
      </dgm:prSet>
      <dgm:spPr/>
      <dgm:t>
        <a:bodyPr/>
        <a:lstStyle/>
        <a:p>
          <a:endParaRPr lang="en-US"/>
        </a:p>
      </dgm:t>
    </dgm:pt>
    <dgm:pt modelId="{BE34E361-53B8-4C01-8869-DC25D15DD302}" type="pres">
      <dgm:prSet presAssocID="{057C0C83-EFEA-4B2A-A62C-C3BA0131EC4E}" presName="sibTrans" presStyleLbl="sibTrans2D1" presStyleIdx="1" presStyleCnt="3"/>
      <dgm:spPr/>
      <dgm:t>
        <a:bodyPr/>
        <a:lstStyle/>
        <a:p>
          <a:endParaRPr lang="en-US"/>
        </a:p>
      </dgm:t>
    </dgm:pt>
    <dgm:pt modelId="{2642465D-D24B-4F86-8495-21AC7E8A0069}" type="pres">
      <dgm:prSet presAssocID="{057C0C83-EFEA-4B2A-A62C-C3BA0131EC4E}" presName="connectorText" presStyleLbl="sibTrans2D1" presStyleIdx="1" presStyleCnt="3"/>
      <dgm:spPr/>
      <dgm:t>
        <a:bodyPr/>
        <a:lstStyle/>
        <a:p>
          <a:endParaRPr lang="en-US"/>
        </a:p>
      </dgm:t>
    </dgm:pt>
    <dgm:pt modelId="{9013CA71-1995-44E6-AF0C-5FFDABF04828}" type="pres">
      <dgm:prSet presAssocID="{A8F6FFA3-773E-4751-88C8-6DB8B04C6863}" presName="node" presStyleLbl="node1" presStyleIdx="2" presStyleCnt="3">
        <dgm:presLayoutVars>
          <dgm:bulletEnabled val="1"/>
        </dgm:presLayoutVars>
      </dgm:prSet>
      <dgm:spPr/>
      <dgm:t>
        <a:bodyPr/>
        <a:lstStyle/>
        <a:p>
          <a:endParaRPr lang="en-US"/>
        </a:p>
      </dgm:t>
    </dgm:pt>
    <dgm:pt modelId="{5C343927-9769-4370-9DC1-A10C7B91E47C}" type="pres">
      <dgm:prSet presAssocID="{40B4577A-0000-4FE6-B4E3-00BE298B290D}" presName="sibTrans" presStyleLbl="sibTrans2D1" presStyleIdx="2" presStyleCnt="3"/>
      <dgm:spPr/>
      <dgm:t>
        <a:bodyPr/>
        <a:lstStyle/>
        <a:p>
          <a:endParaRPr lang="en-US"/>
        </a:p>
      </dgm:t>
    </dgm:pt>
    <dgm:pt modelId="{24F0E0FC-86F4-4E44-9D0E-24CB4613B157}" type="pres">
      <dgm:prSet presAssocID="{40B4577A-0000-4FE6-B4E3-00BE298B290D}" presName="connectorText" presStyleLbl="sibTrans2D1" presStyleIdx="2" presStyleCnt="3"/>
      <dgm:spPr/>
      <dgm:t>
        <a:bodyPr/>
        <a:lstStyle/>
        <a:p>
          <a:endParaRPr lang="en-US"/>
        </a:p>
      </dgm:t>
    </dgm:pt>
  </dgm:ptLst>
  <dgm:cxnLst>
    <dgm:cxn modelId="{617542BA-B077-4EA7-AD26-70113DC9C9DD}" type="presOf" srcId="{65C08E19-2899-49B2-97BE-CB50DE8313B3}" destId="{D35402EC-323E-4266-B2D7-E58B7252844A}" srcOrd="0" destOrd="0" presId="urn:microsoft.com/office/officeart/2005/8/layout/cycle7"/>
    <dgm:cxn modelId="{E526A14E-4176-4CBC-AC9D-A1B93541ED86}" type="presOf" srcId="{42CDC98A-A424-4300-9F1D-C7988D208BC7}" destId="{C7848638-1CB9-4225-9B46-E9A3C630A534}" srcOrd="0" destOrd="0" presId="urn:microsoft.com/office/officeart/2005/8/layout/cycle7"/>
    <dgm:cxn modelId="{ACA47595-0880-43AE-A576-2ABFDB827F12}" type="presOf" srcId="{A8F6FFA3-773E-4751-88C8-6DB8B04C6863}" destId="{9013CA71-1995-44E6-AF0C-5FFDABF04828}" srcOrd="0" destOrd="0" presId="urn:microsoft.com/office/officeart/2005/8/layout/cycle7"/>
    <dgm:cxn modelId="{D69889BB-8957-4286-AF15-4393A8118874}" type="presOf" srcId="{057C0C83-EFEA-4B2A-A62C-C3BA0131EC4E}" destId="{BE34E361-53B8-4C01-8869-DC25D15DD302}" srcOrd="0" destOrd="0" presId="urn:microsoft.com/office/officeart/2005/8/layout/cycle7"/>
    <dgm:cxn modelId="{C04FD547-9D83-45D1-9F57-9D276D338758}" type="presOf" srcId="{288C0A3E-D7AB-4DCD-8D96-EF3173FE6AE0}" destId="{E4168F2C-FEC4-452A-89B1-8EF173134153}" srcOrd="0" destOrd="0" presId="urn:microsoft.com/office/officeart/2005/8/layout/cycle7"/>
    <dgm:cxn modelId="{50C38C9C-B019-4EB2-B951-520C244D8C26}" type="presOf" srcId="{F81E4851-AA8C-4973-A898-0FCEF374E9D6}" destId="{463FB563-A6E1-4792-AD80-49E1ABAA6D4E}" srcOrd="0" destOrd="0" presId="urn:microsoft.com/office/officeart/2005/8/layout/cycle7"/>
    <dgm:cxn modelId="{9ACE348F-86CC-40BA-9114-B844A7FD3DBF}" type="presOf" srcId="{40B4577A-0000-4FE6-B4E3-00BE298B290D}" destId="{24F0E0FC-86F4-4E44-9D0E-24CB4613B157}" srcOrd="1" destOrd="0" presId="urn:microsoft.com/office/officeart/2005/8/layout/cycle7"/>
    <dgm:cxn modelId="{160E67AD-C599-47CD-A91F-73BFDCCCF45C}" type="presOf" srcId="{40B4577A-0000-4FE6-B4E3-00BE298B290D}" destId="{5C343927-9769-4370-9DC1-A10C7B91E47C}" srcOrd="0" destOrd="0" presId="urn:microsoft.com/office/officeart/2005/8/layout/cycle7"/>
    <dgm:cxn modelId="{C08BE1F8-582C-4D3E-B966-165C4FDFC48D}" srcId="{288C0A3E-D7AB-4DCD-8D96-EF3173FE6AE0}" destId="{42CDC98A-A424-4300-9F1D-C7988D208BC7}" srcOrd="1" destOrd="0" parTransId="{EEC82F4E-7B9B-4F3D-8427-682A0D3BD439}" sibTransId="{057C0C83-EFEA-4B2A-A62C-C3BA0131EC4E}"/>
    <dgm:cxn modelId="{9A7991F3-1B2F-47E6-B4D9-C6C0BC873BCF}" type="presOf" srcId="{F81E4851-AA8C-4973-A898-0FCEF374E9D6}" destId="{7CFA3FFB-B2F2-4DD9-BCAD-F626C70ED706}" srcOrd="1" destOrd="0" presId="urn:microsoft.com/office/officeart/2005/8/layout/cycle7"/>
    <dgm:cxn modelId="{6A52A73B-E37D-4BB9-AD0D-20DC4345E139}" type="presOf" srcId="{057C0C83-EFEA-4B2A-A62C-C3BA0131EC4E}" destId="{2642465D-D24B-4F86-8495-21AC7E8A0069}" srcOrd="1" destOrd="0" presId="urn:microsoft.com/office/officeart/2005/8/layout/cycle7"/>
    <dgm:cxn modelId="{E0FC9E0B-94A2-43B1-B3C3-B4954AA6A42B}" srcId="{288C0A3E-D7AB-4DCD-8D96-EF3173FE6AE0}" destId="{A8F6FFA3-773E-4751-88C8-6DB8B04C6863}" srcOrd="2" destOrd="0" parTransId="{1EB79C3C-E159-4A73-9E50-68593172E431}" sibTransId="{40B4577A-0000-4FE6-B4E3-00BE298B290D}"/>
    <dgm:cxn modelId="{8830D56D-17DC-4E5B-AA78-05517D794B6B}" srcId="{288C0A3E-D7AB-4DCD-8D96-EF3173FE6AE0}" destId="{65C08E19-2899-49B2-97BE-CB50DE8313B3}" srcOrd="0" destOrd="0" parTransId="{96735E53-A4F0-4B44-8509-C10DFEFD1F80}" sibTransId="{F81E4851-AA8C-4973-A898-0FCEF374E9D6}"/>
    <dgm:cxn modelId="{A959C008-DAB4-45E6-AB65-092DFDAD4338}" type="presParOf" srcId="{E4168F2C-FEC4-452A-89B1-8EF173134153}" destId="{D35402EC-323E-4266-B2D7-E58B7252844A}" srcOrd="0" destOrd="0" presId="urn:microsoft.com/office/officeart/2005/8/layout/cycle7"/>
    <dgm:cxn modelId="{7B5D7BDD-1670-4638-BE31-31D2D8BB4D62}" type="presParOf" srcId="{E4168F2C-FEC4-452A-89B1-8EF173134153}" destId="{463FB563-A6E1-4792-AD80-49E1ABAA6D4E}" srcOrd="1" destOrd="0" presId="urn:microsoft.com/office/officeart/2005/8/layout/cycle7"/>
    <dgm:cxn modelId="{5DD14420-415B-43FC-8570-3EB838C70CF7}" type="presParOf" srcId="{463FB563-A6E1-4792-AD80-49E1ABAA6D4E}" destId="{7CFA3FFB-B2F2-4DD9-BCAD-F626C70ED706}" srcOrd="0" destOrd="0" presId="urn:microsoft.com/office/officeart/2005/8/layout/cycle7"/>
    <dgm:cxn modelId="{676F1FC6-F4B0-4583-AE5A-CF6D90A37737}" type="presParOf" srcId="{E4168F2C-FEC4-452A-89B1-8EF173134153}" destId="{C7848638-1CB9-4225-9B46-E9A3C630A534}" srcOrd="2" destOrd="0" presId="urn:microsoft.com/office/officeart/2005/8/layout/cycle7"/>
    <dgm:cxn modelId="{78A9DB0D-8B77-4EA8-8CF2-28590FFD4819}" type="presParOf" srcId="{E4168F2C-FEC4-452A-89B1-8EF173134153}" destId="{BE34E361-53B8-4C01-8869-DC25D15DD302}" srcOrd="3" destOrd="0" presId="urn:microsoft.com/office/officeart/2005/8/layout/cycle7"/>
    <dgm:cxn modelId="{8B30870E-D3CD-4543-B14D-1B2C7ED4D53A}" type="presParOf" srcId="{BE34E361-53B8-4C01-8869-DC25D15DD302}" destId="{2642465D-D24B-4F86-8495-21AC7E8A0069}" srcOrd="0" destOrd="0" presId="urn:microsoft.com/office/officeart/2005/8/layout/cycle7"/>
    <dgm:cxn modelId="{3B359082-BCD0-44D6-AD14-5B3CB3EF922E}" type="presParOf" srcId="{E4168F2C-FEC4-452A-89B1-8EF173134153}" destId="{9013CA71-1995-44E6-AF0C-5FFDABF04828}" srcOrd="4" destOrd="0" presId="urn:microsoft.com/office/officeart/2005/8/layout/cycle7"/>
    <dgm:cxn modelId="{4503250A-8204-4D37-90DD-3CF93DA61EAF}" type="presParOf" srcId="{E4168F2C-FEC4-452A-89B1-8EF173134153}" destId="{5C343927-9769-4370-9DC1-A10C7B91E47C}" srcOrd="5" destOrd="0" presId="urn:microsoft.com/office/officeart/2005/8/layout/cycle7"/>
    <dgm:cxn modelId="{D60A55E0-4E17-4DF1-A64B-564C3D637C9E}" type="presParOf" srcId="{5C343927-9769-4370-9DC1-A10C7B91E47C}" destId="{24F0E0FC-86F4-4E44-9D0E-24CB4613B15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F58A339-8F07-45B6-9837-56407FAABB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D6F60-81A9-482D-8913-B90B3929FF7F}">
      <dgm:prSet phldrT="[Text]"/>
      <dgm:spPr/>
      <dgm:t>
        <a:bodyPr/>
        <a:lstStyle/>
        <a:p>
          <a:r>
            <a:rPr lang="en-US" dirty="0" smtClean="0"/>
            <a:t>2a Inclusions</a:t>
          </a:r>
          <a:endParaRPr lang="en-US" dirty="0"/>
        </a:p>
      </dgm:t>
    </dgm:pt>
    <dgm:pt modelId="{6B6E2AD2-59BE-42D9-9F49-0805AC6B9482}" type="parTrans" cxnId="{B72EB9B7-0EA2-4D87-9552-E3B19CE828AF}">
      <dgm:prSet/>
      <dgm:spPr/>
      <dgm:t>
        <a:bodyPr/>
        <a:lstStyle/>
        <a:p>
          <a:endParaRPr lang="en-US"/>
        </a:p>
      </dgm:t>
    </dgm:pt>
    <dgm:pt modelId="{FA52B17C-6983-405A-92C2-8451F7546097}" type="sibTrans" cxnId="{B72EB9B7-0EA2-4D87-9552-E3B19CE828AF}">
      <dgm:prSet/>
      <dgm:spPr/>
      <dgm:t>
        <a:bodyPr/>
        <a:lstStyle/>
        <a:p>
          <a:endParaRPr lang="en-US"/>
        </a:p>
      </dgm:t>
    </dgm:pt>
    <dgm:pt modelId="{9D65A4E9-C511-44AB-8662-63AAFB1C262F}">
      <dgm:prSet phldrT="[Text]"/>
      <dgm:spPr/>
      <dgm:t>
        <a:bodyPr/>
        <a:lstStyle/>
        <a:p>
          <a:r>
            <a:rPr lang="en-US" dirty="0" smtClean="0"/>
            <a:t>2b Split Class</a:t>
          </a:r>
          <a:endParaRPr lang="en-US" dirty="0"/>
        </a:p>
      </dgm:t>
    </dgm:pt>
    <dgm:pt modelId="{7BEB323F-A51B-4A24-83D1-181311A1764E}" type="parTrans" cxnId="{1D787492-628C-4616-BFD4-3D1A8622DFEA}">
      <dgm:prSet/>
      <dgm:spPr/>
      <dgm:t>
        <a:bodyPr/>
        <a:lstStyle/>
        <a:p>
          <a:endParaRPr lang="en-US"/>
        </a:p>
      </dgm:t>
    </dgm:pt>
    <dgm:pt modelId="{6CE1BDE4-6B32-4EA4-9508-B40C6BFC5BF9}" type="sibTrans" cxnId="{1D787492-628C-4616-BFD4-3D1A8622DFEA}">
      <dgm:prSet/>
      <dgm:spPr/>
      <dgm:t>
        <a:bodyPr/>
        <a:lstStyle/>
        <a:p>
          <a:endParaRPr lang="en-US"/>
        </a:p>
      </dgm:t>
    </dgm:pt>
    <dgm:pt modelId="{92B7CB24-3845-487D-BAE6-81A464A35B74}">
      <dgm:prSet/>
      <dgm:spPr/>
      <dgm:t>
        <a:bodyPr/>
        <a:lstStyle/>
        <a:p>
          <a:r>
            <a:rPr lang="en-US" dirty="0" smtClean="0"/>
            <a:t>Property that does not meet 2a definition which is included within 2a classification typically less than 10 acres. Inclusion acres do NOT count toward meeting the initial 10 acre minimum.</a:t>
          </a:r>
          <a:endParaRPr lang="en-US" dirty="0"/>
        </a:p>
      </dgm:t>
    </dgm:pt>
    <dgm:pt modelId="{FA6422DD-8C06-4E97-A3CB-FCC43DFCBD63}" type="parTrans" cxnId="{49D1A6FD-934F-4459-9BD5-B287E8B7A679}">
      <dgm:prSet/>
      <dgm:spPr/>
      <dgm:t>
        <a:bodyPr/>
        <a:lstStyle/>
        <a:p>
          <a:endParaRPr lang="en-US"/>
        </a:p>
      </dgm:t>
    </dgm:pt>
    <dgm:pt modelId="{42AB630F-E005-48E7-BF24-02ECABAC0A2B}" type="sibTrans" cxnId="{49D1A6FD-934F-4459-9BD5-B287E8B7A679}">
      <dgm:prSet/>
      <dgm:spPr/>
      <dgm:t>
        <a:bodyPr/>
        <a:lstStyle/>
        <a:p>
          <a:endParaRPr lang="en-US"/>
        </a:p>
      </dgm:t>
    </dgm:pt>
    <dgm:pt modelId="{4E1EDF3A-EACF-47FA-9B0E-AB1002884DE8}">
      <dgm:prSet/>
      <dgm:spPr/>
      <dgm:t>
        <a:bodyPr/>
        <a:lstStyle/>
        <a:p>
          <a:r>
            <a:rPr lang="en-US" dirty="0" smtClean="0"/>
            <a:t>Rural Vacant land typically greater than 10 acres</a:t>
          </a:r>
          <a:endParaRPr lang="en-US" dirty="0"/>
        </a:p>
      </dgm:t>
    </dgm:pt>
    <dgm:pt modelId="{04991619-8B4D-4192-BC20-19DAAB718AEA}" type="parTrans" cxnId="{437355A9-DC02-48BE-A24A-9D17293FB950}">
      <dgm:prSet/>
      <dgm:spPr/>
      <dgm:t>
        <a:bodyPr/>
        <a:lstStyle/>
        <a:p>
          <a:endParaRPr lang="en-US"/>
        </a:p>
      </dgm:t>
    </dgm:pt>
    <dgm:pt modelId="{1957B6F4-C845-4ED1-B912-1F974CB84C17}" type="sibTrans" cxnId="{437355A9-DC02-48BE-A24A-9D17293FB950}">
      <dgm:prSet/>
      <dgm:spPr/>
      <dgm:t>
        <a:bodyPr/>
        <a:lstStyle/>
        <a:p>
          <a:endParaRPr lang="en-US"/>
        </a:p>
      </dgm:t>
    </dgm:pt>
    <dgm:pt modelId="{70300B5F-1D44-4834-B3D5-27064E5F3838}">
      <dgm:prSet/>
      <dgm:spPr/>
      <dgm:t>
        <a:bodyPr/>
        <a:lstStyle/>
        <a:p>
          <a:r>
            <a:rPr lang="en-US" dirty="0" smtClean="0"/>
            <a:t>House Garage and One Acre</a:t>
          </a:r>
          <a:endParaRPr lang="en-US" dirty="0"/>
        </a:p>
      </dgm:t>
    </dgm:pt>
    <dgm:pt modelId="{0EC88B0A-63A3-40CF-99C3-F5ECB6415D55}" type="parTrans" cxnId="{1084FE7F-121F-4B56-81C6-6135BB46B818}">
      <dgm:prSet/>
      <dgm:spPr/>
      <dgm:t>
        <a:bodyPr/>
        <a:lstStyle/>
        <a:p>
          <a:endParaRPr lang="en-US"/>
        </a:p>
      </dgm:t>
    </dgm:pt>
    <dgm:pt modelId="{050243BF-048F-417C-99BA-3F8ED0151A3A}" type="sibTrans" cxnId="{1084FE7F-121F-4B56-81C6-6135BB46B818}">
      <dgm:prSet/>
      <dgm:spPr/>
      <dgm:t>
        <a:bodyPr/>
        <a:lstStyle/>
        <a:p>
          <a:endParaRPr lang="en-US"/>
        </a:p>
      </dgm:t>
    </dgm:pt>
    <dgm:pt modelId="{2676FD8C-8DC0-4AFA-BC30-B587E47D2D25}">
      <dgm:prSet/>
      <dgm:spPr/>
      <dgm:t>
        <a:bodyPr/>
        <a:lstStyle/>
        <a:p>
          <a:r>
            <a:rPr lang="en-US" dirty="0" smtClean="0"/>
            <a:t>Other Classes including Commercial, Industrial, Residential, 2c managed forest etc.. </a:t>
          </a:r>
          <a:endParaRPr lang="en-US" dirty="0"/>
        </a:p>
      </dgm:t>
    </dgm:pt>
    <dgm:pt modelId="{67B6FF08-4CC1-495D-99B5-B0999962E378}" type="parTrans" cxnId="{E18A9582-1DCA-42B6-8309-6183E24DA869}">
      <dgm:prSet/>
      <dgm:spPr/>
      <dgm:t>
        <a:bodyPr/>
        <a:lstStyle/>
        <a:p>
          <a:endParaRPr lang="en-US"/>
        </a:p>
      </dgm:t>
    </dgm:pt>
    <dgm:pt modelId="{2857CA4C-14DC-49A3-B725-E9A08C7FF097}" type="sibTrans" cxnId="{E18A9582-1DCA-42B6-8309-6183E24DA869}">
      <dgm:prSet/>
      <dgm:spPr/>
      <dgm:t>
        <a:bodyPr/>
        <a:lstStyle/>
        <a:p>
          <a:endParaRPr lang="en-US"/>
        </a:p>
      </dgm:t>
    </dgm:pt>
    <dgm:pt modelId="{5C69772D-D7DD-4F81-AF59-A9176B3B14B9}" type="pres">
      <dgm:prSet presAssocID="{8F58A339-8F07-45B6-9837-56407FAABB63}" presName="linear" presStyleCnt="0">
        <dgm:presLayoutVars>
          <dgm:dir/>
          <dgm:animLvl val="lvl"/>
          <dgm:resizeHandles val="exact"/>
        </dgm:presLayoutVars>
      </dgm:prSet>
      <dgm:spPr/>
      <dgm:t>
        <a:bodyPr/>
        <a:lstStyle/>
        <a:p>
          <a:endParaRPr lang="en-US"/>
        </a:p>
      </dgm:t>
    </dgm:pt>
    <dgm:pt modelId="{145F13F9-15C5-4170-AD3E-098EF2075A7C}" type="pres">
      <dgm:prSet presAssocID="{EBDD6F60-81A9-482D-8913-B90B3929FF7F}" presName="parentLin" presStyleCnt="0"/>
      <dgm:spPr/>
    </dgm:pt>
    <dgm:pt modelId="{5E9765CD-720C-481D-9B6C-E5541D41B8AB}" type="pres">
      <dgm:prSet presAssocID="{EBDD6F60-81A9-482D-8913-B90B3929FF7F}" presName="parentLeftMargin" presStyleLbl="node1" presStyleIdx="0" presStyleCnt="4"/>
      <dgm:spPr/>
      <dgm:t>
        <a:bodyPr/>
        <a:lstStyle/>
        <a:p>
          <a:endParaRPr lang="en-US"/>
        </a:p>
      </dgm:t>
    </dgm:pt>
    <dgm:pt modelId="{0ECF527F-251C-4383-B7E5-1927E15A84F7}" type="pres">
      <dgm:prSet presAssocID="{EBDD6F60-81A9-482D-8913-B90B3929FF7F}" presName="parentText" presStyleLbl="node1" presStyleIdx="0" presStyleCnt="4">
        <dgm:presLayoutVars>
          <dgm:chMax val="0"/>
          <dgm:bulletEnabled val="1"/>
        </dgm:presLayoutVars>
      </dgm:prSet>
      <dgm:spPr/>
      <dgm:t>
        <a:bodyPr/>
        <a:lstStyle/>
        <a:p>
          <a:endParaRPr lang="en-US"/>
        </a:p>
      </dgm:t>
    </dgm:pt>
    <dgm:pt modelId="{884FD43C-22B6-4758-A200-8D33F83B3F52}" type="pres">
      <dgm:prSet presAssocID="{EBDD6F60-81A9-482D-8913-B90B3929FF7F}" presName="negativeSpace" presStyleCnt="0"/>
      <dgm:spPr/>
    </dgm:pt>
    <dgm:pt modelId="{CF27D23E-753C-43DE-AB2B-304D37B49735}" type="pres">
      <dgm:prSet presAssocID="{EBDD6F60-81A9-482D-8913-B90B3929FF7F}" presName="childText" presStyleLbl="conFgAcc1" presStyleIdx="0" presStyleCnt="4">
        <dgm:presLayoutVars>
          <dgm:bulletEnabled val="1"/>
        </dgm:presLayoutVars>
      </dgm:prSet>
      <dgm:spPr/>
      <dgm:t>
        <a:bodyPr/>
        <a:lstStyle/>
        <a:p>
          <a:endParaRPr lang="en-US"/>
        </a:p>
      </dgm:t>
    </dgm:pt>
    <dgm:pt modelId="{60EEE7C1-F3E5-4B4B-87B7-63BC17E395F5}" type="pres">
      <dgm:prSet presAssocID="{FA52B17C-6983-405A-92C2-8451F7546097}" presName="spaceBetweenRectangles" presStyleCnt="0"/>
      <dgm:spPr/>
    </dgm:pt>
    <dgm:pt modelId="{7BB2C002-AA06-4A95-A195-51B962741CF5}" type="pres">
      <dgm:prSet presAssocID="{9D65A4E9-C511-44AB-8662-63AAFB1C262F}" presName="parentLin" presStyleCnt="0"/>
      <dgm:spPr/>
    </dgm:pt>
    <dgm:pt modelId="{29CE375C-1550-443C-A7F0-549F1C1E2176}" type="pres">
      <dgm:prSet presAssocID="{9D65A4E9-C511-44AB-8662-63AAFB1C262F}" presName="parentLeftMargin" presStyleLbl="node1" presStyleIdx="0" presStyleCnt="4"/>
      <dgm:spPr/>
      <dgm:t>
        <a:bodyPr/>
        <a:lstStyle/>
        <a:p>
          <a:endParaRPr lang="en-US"/>
        </a:p>
      </dgm:t>
    </dgm:pt>
    <dgm:pt modelId="{1F5D63EE-C7F3-4394-A9C9-547FFFD2A7E3}" type="pres">
      <dgm:prSet presAssocID="{9D65A4E9-C511-44AB-8662-63AAFB1C262F}" presName="parentText" presStyleLbl="node1" presStyleIdx="1" presStyleCnt="4" custLinFactNeighborX="1956" custLinFactNeighborY="4489">
        <dgm:presLayoutVars>
          <dgm:chMax val="0"/>
          <dgm:bulletEnabled val="1"/>
        </dgm:presLayoutVars>
      </dgm:prSet>
      <dgm:spPr/>
      <dgm:t>
        <a:bodyPr/>
        <a:lstStyle/>
        <a:p>
          <a:endParaRPr lang="en-US"/>
        </a:p>
      </dgm:t>
    </dgm:pt>
    <dgm:pt modelId="{E1AE594B-7DDD-4E9C-B7F7-600A7A908B90}" type="pres">
      <dgm:prSet presAssocID="{9D65A4E9-C511-44AB-8662-63AAFB1C262F}" presName="negativeSpace" presStyleCnt="0"/>
      <dgm:spPr/>
    </dgm:pt>
    <dgm:pt modelId="{738BDFBB-58CB-4375-B19E-DE5346B0193A}" type="pres">
      <dgm:prSet presAssocID="{9D65A4E9-C511-44AB-8662-63AAFB1C262F}" presName="childText" presStyleLbl="conFgAcc1" presStyleIdx="1" presStyleCnt="4">
        <dgm:presLayoutVars>
          <dgm:bulletEnabled val="1"/>
        </dgm:presLayoutVars>
      </dgm:prSet>
      <dgm:spPr/>
      <dgm:t>
        <a:bodyPr/>
        <a:lstStyle/>
        <a:p>
          <a:endParaRPr lang="en-US"/>
        </a:p>
      </dgm:t>
    </dgm:pt>
    <dgm:pt modelId="{F93CB55A-FF2D-4400-A8D4-A88F14EC505D}" type="pres">
      <dgm:prSet presAssocID="{6CE1BDE4-6B32-4EA4-9508-B40C6BFC5BF9}" presName="spaceBetweenRectangles" presStyleCnt="0"/>
      <dgm:spPr/>
    </dgm:pt>
    <dgm:pt modelId="{2CDD4D77-312C-4E87-8224-0EAA98BCCC07}" type="pres">
      <dgm:prSet presAssocID="{70300B5F-1D44-4834-B3D5-27064E5F3838}" presName="parentLin" presStyleCnt="0"/>
      <dgm:spPr/>
    </dgm:pt>
    <dgm:pt modelId="{A24F83F8-B340-41E4-8B90-9AC546C291C8}" type="pres">
      <dgm:prSet presAssocID="{70300B5F-1D44-4834-B3D5-27064E5F3838}" presName="parentLeftMargin" presStyleLbl="node1" presStyleIdx="1" presStyleCnt="4"/>
      <dgm:spPr/>
      <dgm:t>
        <a:bodyPr/>
        <a:lstStyle/>
        <a:p>
          <a:endParaRPr lang="en-US"/>
        </a:p>
      </dgm:t>
    </dgm:pt>
    <dgm:pt modelId="{14180F31-DE32-4E0A-ABCA-7626715D40B1}" type="pres">
      <dgm:prSet presAssocID="{70300B5F-1D44-4834-B3D5-27064E5F3838}" presName="parentText" presStyleLbl="node1" presStyleIdx="2" presStyleCnt="4">
        <dgm:presLayoutVars>
          <dgm:chMax val="0"/>
          <dgm:bulletEnabled val="1"/>
        </dgm:presLayoutVars>
      </dgm:prSet>
      <dgm:spPr/>
      <dgm:t>
        <a:bodyPr/>
        <a:lstStyle/>
        <a:p>
          <a:endParaRPr lang="en-US"/>
        </a:p>
      </dgm:t>
    </dgm:pt>
    <dgm:pt modelId="{34B90D03-D83C-4572-A77B-B8A954FD47DA}" type="pres">
      <dgm:prSet presAssocID="{70300B5F-1D44-4834-B3D5-27064E5F3838}" presName="negativeSpace" presStyleCnt="0"/>
      <dgm:spPr/>
    </dgm:pt>
    <dgm:pt modelId="{BE8A0535-1006-4329-828B-D6352C203F24}" type="pres">
      <dgm:prSet presAssocID="{70300B5F-1D44-4834-B3D5-27064E5F3838}" presName="childText" presStyleLbl="conFgAcc1" presStyleIdx="2" presStyleCnt="4">
        <dgm:presLayoutVars>
          <dgm:bulletEnabled val="1"/>
        </dgm:presLayoutVars>
      </dgm:prSet>
      <dgm:spPr/>
    </dgm:pt>
    <dgm:pt modelId="{5DAE6DBC-8D5C-4EEA-8FB0-255D5D9E8065}" type="pres">
      <dgm:prSet presAssocID="{050243BF-048F-417C-99BA-3F8ED0151A3A}" presName="spaceBetweenRectangles" presStyleCnt="0"/>
      <dgm:spPr/>
    </dgm:pt>
    <dgm:pt modelId="{EB20D546-E8D5-485E-B2CE-553E6C8C0D73}" type="pres">
      <dgm:prSet presAssocID="{2676FD8C-8DC0-4AFA-BC30-B587E47D2D25}" presName="parentLin" presStyleCnt="0"/>
      <dgm:spPr/>
    </dgm:pt>
    <dgm:pt modelId="{E1EC3412-6E7D-40F3-A5AC-BA838D953388}" type="pres">
      <dgm:prSet presAssocID="{2676FD8C-8DC0-4AFA-BC30-B587E47D2D25}" presName="parentLeftMargin" presStyleLbl="node1" presStyleIdx="2" presStyleCnt="4"/>
      <dgm:spPr/>
      <dgm:t>
        <a:bodyPr/>
        <a:lstStyle/>
        <a:p>
          <a:endParaRPr lang="en-US"/>
        </a:p>
      </dgm:t>
    </dgm:pt>
    <dgm:pt modelId="{EC9636AB-5012-4265-848A-A9D14F45A3F6}" type="pres">
      <dgm:prSet presAssocID="{2676FD8C-8DC0-4AFA-BC30-B587E47D2D25}" presName="parentText" presStyleLbl="node1" presStyleIdx="3" presStyleCnt="4">
        <dgm:presLayoutVars>
          <dgm:chMax val="0"/>
          <dgm:bulletEnabled val="1"/>
        </dgm:presLayoutVars>
      </dgm:prSet>
      <dgm:spPr/>
      <dgm:t>
        <a:bodyPr/>
        <a:lstStyle/>
        <a:p>
          <a:endParaRPr lang="en-US"/>
        </a:p>
      </dgm:t>
    </dgm:pt>
    <dgm:pt modelId="{63D67E39-8B92-4376-9D8A-5CCF0D957760}" type="pres">
      <dgm:prSet presAssocID="{2676FD8C-8DC0-4AFA-BC30-B587E47D2D25}" presName="negativeSpace" presStyleCnt="0"/>
      <dgm:spPr/>
    </dgm:pt>
    <dgm:pt modelId="{8148700E-24A6-4602-89C6-2957CE6ED50E}" type="pres">
      <dgm:prSet presAssocID="{2676FD8C-8DC0-4AFA-BC30-B587E47D2D25}" presName="childText" presStyleLbl="conFgAcc1" presStyleIdx="3" presStyleCnt="4" custLinFactY="91050" custLinFactNeighborX="-1172" custLinFactNeighborY="100000">
        <dgm:presLayoutVars>
          <dgm:bulletEnabled val="1"/>
        </dgm:presLayoutVars>
      </dgm:prSet>
      <dgm:spPr/>
    </dgm:pt>
  </dgm:ptLst>
  <dgm:cxnLst>
    <dgm:cxn modelId="{49D1A6FD-934F-4459-9BD5-B287E8B7A679}" srcId="{EBDD6F60-81A9-482D-8913-B90B3929FF7F}" destId="{92B7CB24-3845-487D-BAE6-81A464A35B74}" srcOrd="0" destOrd="0" parTransId="{FA6422DD-8C06-4E97-A3CB-FCC43DFCBD63}" sibTransId="{42AB630F-E005-48E7-BF24-02ECABAC0A2B}"/>
    <dgm:cxn modelId="{04F8CDE1-E21C-4FDC-874F-06EA734401DD}" type="presOf" srcId="{9D65A4E9-C511-44AB-8662-63AAFB1C262F}" destId="{1F5D63EE-C7F3-4394-A9C9-547FFFD2A7E3}" srcOrd="1" destOrd="0" presId="urn:microsoft.com/office/officeart/2005/8/layout/list1"/>
    <dgm:cxn modelId="{E18A9582-1DCA-42B6-8309-6183E24DA869}" srcId="{8F58A339-8F07-45B6-9837-56407FAABB63}" destId="{2676FD8C-8DC0-4AFA-BC30-B587E47D2D25}" srcOrd="3" destOrd="0" parTransId="{67B6FF08-4CC1-495D-99B5-B0999962E378}" sibTransId="{2857CA4C-14DC-49A3-B725-E9A08C7FF097}"/>
    <dgm:cxn modelId="{CAAEA205-F42B-42A4-A335-E2E67E8EA0B9}" type="presOf" srcId="{EBDD6F60-81A9-482D-8913-B90B3929FF7F}" destId="{5E9765CD-720C-481D-9B6C-E5541D41B8AB}" srcOrd="0" destOrd="0" presId="urn:microsoft.com/office/officeart/2005/8/layout/list1"/>
    <dgm:cxn modelId="{437355A9-DC02-48BE-A24A-9D17293FB950}" srcId="{9D65A4E9-C511-44AB-8662-63AAFB1C262F}" destId="{4E1EDF3A-EACF-47FA-9B0E-AB1002884DE8}" srcOrd="0" destOrd="0" parTransId="{04991619-8B4D-4192-BC20-19DAAB718AEA}" sibTransId="{1957B6F4-C845-4ED1-B912-1F974CB84C17}"/>
    <dgm:cxn modelId="{4FE4A595-68D8-45EE-AD37-B8EB886A209A}" type="presOf" srcId="{8F58A339-8F07-45B6-9837-56407FAABB63}" destId="{5C69772D-D7DD-4F81-AF59-A9176B3B14B9}" srcOrd="0" destOrd="0" presId="urn:microsoft.com/office/officeart/2005/8/layout/list1"/>
    <dgm:cxn modelId="{685E4257-3DF8-40EB-957C-92951317DA5B}" type="presOf" srcId="{70300B5F-1D44-4834-B3D5-27064E5F3838}" destId="{14180F31-DE32-4E0A-ABCA-7626715D40B1}" srcOrd="1" destOrd="0" presId="urn:microsoft.com/office/officeart/2005/8/layout/list1"/>
    <dgm:cxn modelId="{E92B8B33-D804-419A-AAA6-0DFDF06F1471}" type="presOf" srcId="{4E1EDF3A-EACF-47FA-9B0E-AB1002884DE8}" destId="{738BDFBB-58CB-4375-B19E-DE5346B0193A}" srcOrd="0" destOrd="0" presId="urn:microsoft.com/office/officeart/2005/8/layout/list1"/>
    <dgm:cxn modelId="{8DCF30F0-E1D6-4E21-94B1-E55CE64A3965}" type="presOf" srcId="{2676FD8C-8DC0-4AFA-BC30-B587E47D2D25}" destId="{EC9636AB-5012-4265-848A-A9D14F45A3F6}" srcOrd="1" destOrd="0" presId="urn:microsoft.com/office/officeart/2005/8/layout/list1"/>
    <dgm:cxn modelId="{1084FE7F-121F-4B56-81C6-6135BB46B818}" srcId="{8F58A339-8F07-45B6-9837-56407FAABB63}" destId="{70300B5F-1D44-4834-B3D5-27064E5F3838}" srcOrd="2" destOrd="0" parTransId="{0EC88B0A-63A3-40CF-99C3-F5ECB6415D55}" sibTransId="{050243BF-048F-417C-99BA-3F8ED0151A3A}"/>
    <dgm:cxn modelId="{6D450B7D-B4E9-4992-B251-625ED92D1D0F}" type="presOf" srcId="{70300B5F-1D44-4834-B3D5-27064E5F3838}" destId="{A24F83F8-B340-41E4-8B90-9AC546C291C8}" srcOrd="0" destOrd="0" presId="urn:microsoft.com/office/officeart/2005/8/layout/list1"/>
    <dgm:cxn modelId="{A29DA173-B3AE-4A0B-857C-50C92C77FD6F}" type="presOf" srcId="{EBDD6F60-81A9-482D-8913-B90B3929FF7F}" destId="{0ECF527F-251C-4383-B7E5-1927E15A84F7}" srcOrd="1" destOrd="0" presId="urn:microsoft.com/office/officeart/2005/8/layout/list1"/>
    <dgm:cxn modelId="{05AB2411-8235-43B5-8A0F-33F25A69F06C}" type="presOf" srcId="{2676FD8C-8DC0-4AFA-BC30-B587E47D2D25}" destId="{E1EC3412-6E7D-40F3-A5AC-BA838D953388}" srcOrd="0" destOrd="0" presId="urn:microsoft.com/office/officeart/2005/8/layout/list1"/>
    <dgm:cxn modelId="{86486AFC-4F10-4593-B180-29C090A1B4A2}" type="presOf" srcId="{9D65A4E9-C511-44AB-8662-63AAFB1C262F}" destId="{29CE375C-1550-443C-A7F0-549F1C1E2176}" srcOrd="0" destOrd="0" presId="urn:microsoft.com/office/officeart/2005/8/layout/list1"/>
    <dgm:cxn modelId="{1D787492-628C-4616-BFD4-3D1A8622DFEA}" srcId="{8F58A339-8F07-45B6-9837-56407FAABB63}" destId="{9D65A4E9-C511-44AB-8662-63AAFB1C262F}" srcOrd="1" destOrd="0" parTransId="{7BEB323F-A51B-4A24-83D1-181311A1764E}" sibTransId="{6CE1BDE4-6B32-4EA4-9508-B40C6BFC5BF9}"/>
    <dgm:cxn modelId="{3F8987D9-4DE0-44C1-B1DC-09CE7E2640C7}" type="presOf" srcId="{92B7CB24-3845-487D-BAE6-81A464A35B74}" destId="{CF27D23E-753C-43DE-AB2B-304D37B49735}" srcOrd="0" destOrd="0" presId="urn:microsoft.com/office/officeart/2005/8/layout/list1"/>
    <dgm:cxn modelId="{B72EB9B7-0EA2-4D87-9552-E3B19CE828AF}" srcId="{8F58A339-8F07-45B6-9837-56407FAABB63}" destId="{EBDD6F60-81A9-482D-8913-B90B3929FF7F}" srcOrd="0" destOrd="0" parTransId="{6B6E2AD2-59BE-42D9-9F49-0805AC6B9482}" sibTransId="{FA52B17C-6983-405A-92C2-8451F7546097}"/>
    <dgm:cxn modelId="{7B32B3C9-81F2-4027-9D8A-1C66B3E29CCA}" type="presParOf" srcId="{5C69772D-D7DD-4F81-AF59-A9176B3B14B9}" destId="{145F13F9-15C5-4170-AD3E-098EF2075A7C}" srcOrd="0" destOrd="0" presId="urn:microsoft.com/office/officeart/2005/8/layout/list1"/>
    <dgm:cxn modelId="{AC50BF28-EE87-48CF-91F1-5C070460418C}" type="presParOf" srcId="{145F13F9-15C5-4170-AD3E-098EF2075A7C}" destId="{5E9765CD-720C-481D-9B6C-E5541D41B8AB}" srcOrd="0" destOrd="0" presId="urn:microsoft.com/office/officeart/2005/8/layout/list1"/>
    <dgm:cxn modelId="{11891CC9-21FD-4ACB-8D21-AE91EFD2734F}" type="presParOf" srcId="{145F13F9-15C5-4170-AD3E-098EF2075A7C}" destId="{0ECF527F-251C-4383-B7E5-1927E15A84F7}" srcOrd="1" destOrd="0" presId="urn:microsoft.com/office/officeart/2005/8/layout/list1"/>
    <dgm:cxn modelId="{4E3AEDFD-1684-48BA-8122-F0CA8F8241B5}" type="presParOf" srcId="{5C69772D-D7DD-4F81-AF59-A9176B3B14B9}" destId="{884FD43C-22B6-4758-A200-8D33F83B3F52}" srcOrd="1" destOrd="0" presId="urn:microsoft.com/office/officeart/2005/8/layout/list1"/>
    <dgm:cxn modelId="{DF8D0B75-7B67-4E22-9854-667C545C45DD}" type="presParOf" srcId="{5C69772D-D7DD-4F81-AF59-A9176B3B14B9}" destId="{CF27D23E-753C-43DE-AB2B-304D37B49735}" srcOrd="2" destOrd="0" presId="urn:microsoft.com/office/officeart/2005/8/layout/list1"/>
    <dgm:cxn modelId="{385E6F73-ECE7-4918-8B73-F3D0670BBA73}" type="presParOf" srcId="{5C69772D-D7DD-4F81-AF59-A9176B3B14B9}" destId="{60EEE7C1-F3E5-4B4B-87B7-63BC17E395F5}" srcOrd="3" destOrd="0" presId="urn:microsoft.com/office/officeart/2005/8/layout/list1"/>
    <dgm:cxn modelId="{8AA0BB7C-51F6-49B5-A070-E869061382D9}" type="presParOf" srcId="{5C69772D-D7DD-4F81-AF59-A9176B3B14B9}" destId="{7BB2C002-AA06-4A95-A195-51B962741CF5}" srcOrd="4" destOrd="0" presId="urn:microsoft.com/office/officeart/2005/8/layout/list1"/>
    <dgm:cxn modelId="{300C307F-DB2F-44F7-A09B-9756A6B7CB96}" type="presParOf" srcId="{7BB2C002-AA06-4A95-A195-51B962741CF5}" destId="{29CE375C-1550-443C-A7F0-549F1C1E2176}" srcOrd="0" destOrd="0" presId="urn:microsoft.com/office/officeart/2005/8/layout/list1"/>
    <dgm:cxn modelId="{366E5228-224C-459E-9C37-A3B4CBF25D06}" type="presParOf" srcId="{7BB2C002-AA06-4A95-A195-51B962741CF5}" destId="{1F5D63EE-C7F3-4394-A9C9-547FFFD2A7E3}" srcOrd="1" destOrd="0" presId="urn:microsoft.com/office/officeart/2005/8/layout/list1"/>
    <dgm:cxn modelId="{7F1D4459-C114-4287-A2B3-54E0222A0483}" type="presParOf" srcId="{5C69772D-D7DD-4F81-AF59-A9176B3B14B9}" destId="{E1AE594B-7DDD-4E9C-B7F7-600A7A908B90}" srcOrd="5" destOrd="0" presId="urn:microsoft.com/office/officeart/2005/8/layout/list1"/>
    <dgm:cxn modelId="{2D30CB7F-758F-483B-9F04-BFABC7D79F74}" type="presParOf" srcId="{5C69772D-D7DD-4F81-AF59-A9176B3B14B9}" destId="{738BDFBB-58CB-4375-B19E-DE5346B0193A}" srcOrd="6" destOrd="0" presId="urn:microsoft.com/office/officeart/2005/8/layout/list1"/>
    <dgm:cxn modelId="{FC486E02-B026-4982-A6EA-C0249457C932}" type="presParOf" srcId="{5C69772D-D7DD-4F81-AF59-A9176B3B14B9}" destId="{F93CB55A-FF2D-4400-A8D4-A88F14EC505D}" srcOrd="7" destOrd="0" presId="urn:microsoft.com/office/officeart/2005/8/layout/list1"/>
    <dgm:cxn modelId="{BB894A36-5DCF-4BB6-BF1F-3304EAB3E7D4}" type="presParOf" srcId="{5C69772D-D7DD-4F81-AF59-A9176B3B14B9}" destId="{2CDD4D77-312C-4E87-8224-0EAA98BCCC07}" srcOrd="8" destOrd="0" presId="urn:microsoft.com/office/officeart/2005/8/layout/list1"/>
    <dgm:cxn modelId="{FBD93382-4B43-470F-9CF3-0E7EFD3B65B9}" type="presParOf" srcId="{2CDD4D77-312C-4E87-8224-0EAA98BCCC07}" destId="{A24F83F8-B340-41E4-8B90-9AC546C291C8}" srcOrd="0" destOrd="0" presId="urn:microsoft.com/office/officeart/2005/8/layout/list1"/>
    <dgm:cxn modelId="{8D6F0EB7-8D2D-4740-A535-A534F148EBBE}" type="presParOf" srcId="{2CDD4D77-312C-4E87-8224-0EAA98BCCC07}" destId="{14180F31-DE32-4E0A-ABCA-7626715D40B1}" srcOrd="1" destOrd="0" presId="urn:microsoft.com/office/officeart/2005/8/layout/list1"/>
    <dgm:cxn modelId="{3810D21F-02AE-4DAC-88BD-1952254CCA31}" type="presParOf" srcId="{5C69772D-D7DD-4F81-AF59-A9176B3B14B9}" destId="{34B90D03-D83C-4572-A77B-B8A954FD47DA}" srcOrd="9" destOrd="0" presId="urn:microsoft.com/office/officeart/2005/8/layout/list1"/>
    <dgm:cxn modelId="{D60B4EF9-FAC4-4883-B3A2-33A024EEF9F4}" type="presParOf" srcId="{5C69772D-D7DD-4F81-AF59-A9176B3B14B9}" destId="{BE8A0535-1006-4329-828B-D6352C203F24}" srcOrd="10" destOrd="0" presId="urn:microsoft.com/office/officeart/2005/8/layout/list1"/>
    <dgm:cxn modelId="{7B7022F9-4D8B-42F6-A838-66BE4544AFA2}" type="presParOf" srcId="{5C69772D-D7DD-4F81-AF59-A9176B3B14B9}" destId="{5DAE6DBC-8D5C-4EEA-8FB0-255D5D9E8065}" srcOrd="11" destOrd="0" presId="urn:microsoft.com/office/officeart/2005/8/layout/list1"/>
    <dgm:cxn modelId="{02C29438-65BE-4F2D-B249-177A53E48133}" type="presParOf" srcId="{5C69772D-D7DD-4F81-AF59-A9176B3B14B9}" destId="{EB20D546-E8D5-485E-B2CE-553E6C8C0D73}" srcOrd="12" destOrd="0" presId="urn:microsoft.com/office/officeart/2005/8/layout/list1"/>
    <dgm:cxn modelId="{9E016968-2038-4E8D-9655-2528C03CC1E0}" type="presParOf" srcId="{EB20D546-E8D5-485E-B2CE-553E6C8C0D73}" destId="{E1EC3412-6E7D-40F3-A5AC-BA838D953388}" srcOrd="0" destOrd="0" presId="urn:microsoft.com/office/officeart/2005/8/layout/list1"/>
    <dgm:cxn modelId="{EB65B878-9FC1-4876-97DD-5E26CF2DCFA1}" type="presParOf" srcId="{EB20D546-E8D5-485E-B2CE-553E6C8C0D73}" destId="{EC9636AB-5012-4265-848A-A9D14F45A3F6}" srcOrd="1" destOrd="0" presId="urn:microsoft.com/office/officeart/2005/8/layout/list1"/>
    <dgm:cxn modelId="{F051DF77-771A-4815-B619-FEE838A431F6}" type="presParOf" srcId="{5C69772D-D7DD-4F81-AF59-A9176B3B14B9}" destId="{63D67E39-8B92-4376-9D8A-5CCF0D957760}" srcOrd="13" destOrd="0" presId="urn:microsoft.com/office/officeart/2005/8/layout/list1"/>
    <dgm:cxn modelId="{CB0F02D3-E273-49EF-BF04-09C839236790}" type="presParOf" srcId="{5C69772D-D7DD-4F81-AF59-A9176B3B14B9}" destId="{8148700E-24A6-4602-89C6-2957CE6ED50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0293DC-1649-4765-B50B-B8A9CCB1E15A}" type="doc">
      <dgm:prSet loTypeId="urn:microsoft.com/office/officeart/2005/8/layout/balance1" loCatId="relationship" qsTypeId="urn:microsoft.com/office/officeart/2005/8/quickstyle/3d5" qsCatId="3D" csTypeId="urn:microsoft.com/office/officeart/2005/8/colors/accent1_2" csCatId="accent1" phldr="1"/>
      <dgm:spPr/>
      <dgm:t>
        <a:bodyPr/>
        <a:lstStyle/>
        <a:p>
          <a:endParaRPr lang="en-US"/>
        </a:p>
      </dgm:t>
    </dgm:pt>
    <dgm:pt modelId="{02764AE2-760A-473F-A2E6-BBF691A6164C}">
      <dgm:prSet phldrT="[Text]"/>
      <dgm:spPr/>
      <dgm:t>
        <a:bodyPr/>
        <a:lstStyle/>
        <a:p>
          <a:r>
            <a:rPr lang="en-US" dirty="0" smtClean="0"/>
            <a:t>2a</a:t>
          </a:r>
          <a:endParaRPr lang="en-US" dirty="0"/>
        </a:p>
      </dgm:t>
    </dgm:pt>
    <dgm:pt modelId="{D897ABD3-3869-4D36-8E0E-A7F115BE0659}" type="parTrans" cxnId="{42190284-B776-4A29-9BDA-AA775B9AF7AD}">
      <dgm:prSet/>
      <dgm:spPr/>
      <dgm:t>
        <a:bodyPr/>
        <a:lstStyle/>
        <a:p>
          <a:endParaRPr lang="en-US"/>
        </a:p>
      </dgm:t>
    </dgm:pt>
    <dgm:pt modelId="{B1C81687-9560-4BB8-9949-0A1560B7D069}" type="sibTrans" cxnId="{42190284-B776-4A29-9BDA-AA775B9AF7AD}">
      <dgm:prSet/>
      <dgm:spPr/>
      <dgm:t>
        <a:bodyPr/>
        <a:lstStyle/>
        <a:p>
          <a:endParaRPr lang="en-US"/>
        </a:p>
      </dgm:t>
    </dgm:pt>
    <dgm:pt modelId="{53D71894-CC69-4201-ACDD-61F71A19B917}">
      <dgm:prSet phldrT="[Text]"/>
      <dgm:spPr/>
      <dgm:t>
        <a:bodyPr/>
        <a:lstStyle/>
        <a:p>
          <a:r>
            <a:rPr lang="en-US" dirty="0" smtClean="0"/>
            <a:t>Interspersed non-productive</a:t>
          </a:r>
          <a:endParaRPr lang="en-US" dirty="0"/>
        </a:p>
      </dgm:t>
    </dgm:pt>
    <dgm:pt modelId="{80CFC39B-8ACF-45AA-8F01-8B875B8CD7FE}" type="parTrans" cxnId="{6F34429C-5E8E-45E3-BE3C-A19D99307E14}">
      <dgm:prSet/>
      <dgm:spPr/>
      <dgm:t>
        <a:bodyPr/>
        <a:lstStyle/>
        <a:p>
          <a:endParaRPr lang="en-US"/>
        </a:p>
      </dgm:t>
    </dgm:pt>
    <dgm:pt modelId="{066FA3EA-90B6-40AC-BE4C-71DD5B8D1DCD}" type="sibTrans" cxnId="{6F34429C-5E8E-45E3-BE3C-A19D99307E14}">
      <dgm:prSet/>
      <dgm:spPr/>
      <dgm:t>
        <a:bodyPr/>
        <a:lstStyle/>
        <a:p>
          <a:endParaRPr lang="en-US"/>
        </a:p>
      </dgm:t>
    </dgm:pt>
    <dgm:pt modelId="{0F20B06B-238D-414A-BCB2-0F3A470AA644}">
      <dgm:prSet phldrT="[Text]"/>
      <dgm:spPr/>
      <dgm:t>
        <a:bodyPr/>
        <a:lstStyle/>
        <a:p>
          <a:r>
            <a:rPr lang="en-US" dirty="0" smtClean="0"/>
            <a:t>Field/Pasture etc..</a:t>
          </a:r>
          <a:endParaRPr lang="en-US" dirty="0"/>
        </a:p>
      </dgm:t>
    </dgm:pt>
    <dgm:pt modelId="{9354E4BD-E552-4F85-9400-E83EF0AD4129}" type="parTrans" cxnId="{76506D05-E546-4630-B295-A366612DB1AE}">
      <dgm:prSet/>
      <dgm:spPr/>
      <dgm:t>
        <a:bodyPr/>
        <a:lstStyle/>
        <a:p>
          <a:endParaRPr lang="en-US"/>
        </a:p>
      </dgm:t>
    </dgm:pt>
    <dgm:pt modelId="{50F70FBE-AC61-4DD7-91FF-3218FC9086FB}" type="sibTrans" cxnId="{76506D05-E546-4630-B295-A366612DB1AE}">
      <dgm:prSet/>
      <dgm:spPr/>
      <dgm:t>
        <a:bodyPr/>
        <a:lstStyle/>
        <a:p>
          <a:endParaRPr lang="en-US"/>
        </a:p>
      </dgm:t>
    </dgm:pt>
    <dgm:pt modelId="{1D3DE574-03FF-4E66-81AE-02E27CB2A8EC}">
      <dgm:prSet phldrT="[Text]"/>
      <dgm:spPr/>
      <dgm:t>
        <a:bodyPr/>
        <a:lstStyle/>
        <a:p>
          <a:r>
            <a:rPr lang="en-US" dirty="0" smtClean="0"/>
            <a:t>2b</a:t>
          </a:r>
          <a:endParaRPr lang="en-US" dirty="0"/>
        </a:p>
      </dgm:t>
    </dgm:pt>
    <dgm:pt modelId="{2720D7A3-7E6C-4F77-B7F1-5CE89EE89F7C}" type="parTrans" cxnId="{3B2FBCE5-EC2C-48DA-88F0-4E9896896ABC}">
      <dgm:prSet/>
      <dgm:spPr/>
      <dgm:t>
        <a:bodyPr/>
        <a:lstStyle/>
        <a:p>
          <a:endParaRPr lang="en-US"/>
        </a:p>
      </dgm:t>
    </dgm:pt>
    <dgm:pt modelId="{5197E0F4-9D17-46CF-B6E7-D5C959CD55E8}" type="sibTrans" cxnId="{3B2FBCE5-EC2C-48DA-88F0-4E9896896ABC}">
      <dgm:prSet/>
      <dgm:spPr/>
      <dgm:t>
        <a:bodyPr/>
        <a:lstStyle/>
        <a:p>
          <a:endParaRPr lang="en-US"/>
        </a:p>
      </dgm:t>
    </dgm:pt>
    <dgm:pt modelId="{466F3C37-0419-4E1F-9030-4E80E1B15E63}">
      <dgm:prSet phldrT="[Text]"/>
      <dgm:spPr/>
      <dgm:t>
        <a:bodyPr/>
        <a:lstStyle/>
        <a:p>
          <a:r>
            <a:rPr lang="en-US" dirty="0" smtClean="0"/>
            <a:t>Non –productive &gt;10 acres</a:t>
          </a:r>
          <a:endParaRPr lang="en-US" dirty="0"/>
        </a:p>
      </dgm:t>
    </dgm:pt>
    <dgm:pt modelId="{6D0680F4-F642-4AA3-8025-D6E9378F1486}" type="parTrans" cxnId="{352B637B-B2EF-4C4F-8C1B-4242C788D559}">
      <dgm:prSet/>
      <dgm:spPr/>
      <dgm:t>
        <a:bodyPr/>
        <a:lstStyle/>
        <a:p>
          <a:endParaRPr lang="en-US"/>
        </a:p>
      </dgm:t>
    </dgm:pt>
    <dgm:pt modelId="{B481C4DB-44FC-4D92-907F-CB1133869162}" type="sibTrans" cxnId="{352B637B-B2EF-4C4F-8C1B-4242C788D559}">
      <dgm:prSet/>
      <dgm:spPr/>
      <dgm:t>
        <a:bodyPr/>
        <a:lstStyle/>
        <a:p>
          <a:endParaRPr lang="en-US"/>
        </a:p>
      </dgm:t>
    </dgm:pt>
    <dgm:pt modelId="{B99634B3-A0BA-4FB4-8CE0-024F3C88A978}">
      <dgm:prSet/>
      <dgm:spPr/>
      <dgm:t>
        <a:bodyPr/>
        <a:lstStyle/>
        <a:p>
          <a:r>
            <a:rPr lang="en-US" dirty="0" smtClean="0"/>
            <a:t>CRP/RIM etc..</a:t>
          </a:r>
          <a:endParaRPr lang="en-US" dirty="0"/>
        </a:p>
      </dgm:t>
    </dgm:pt>
    <dgm:pt modelId="{8D9CA5A5-EF00-4CFF-9D09-79278F270C6F}" type="parTrans" cxnId="{AC99CF93-8593-469B-BCE9-8A9DD77ED6BB}">
      <dgm:prSet/>
      <dgm:spPr/>
      <dgm:t>
        <a:bodyPr/>
        <a:lstStyle/>
        <a:p>
          <a:endParaRPr lang="en-US"/>
        </a:p>
      </dgm:t>
    </dgm:pt>
    <dgm:pt modelId="{EAA076CB-CB21-43BC-9225-FA04919FB88A}" type="sibTrans" cxnId="{AC99CF93-8593-469B-BCE9-8A9DD77ED6BB}">
      <dgm:prSet/>
      <dgm:spPr/>
      <dgm:t>
        <a:bodyPr/>
        <a:lstStyle/>
        <a:p>
          <a:endParaRPr lang="en-US"/>
        </a:p>
      </dgm:t>
    </dgm:pt>
    <dgm:pt modelId="{95D4D615-478E-4BF9-BEC0-1094EDA76A8C}">
      <dgm:prSet/>
      <dgm:spPr/>
      <dgm:t>
        <a:bodyPr/>
        <a:lstStyle/>
        <a:p>
          <a:r>
            <a:rPr lang="en-US" dirty="0" smtClean="0"/>
            <a:t>H.G.A.</a:t>
          </a:r>
          <a:endParaRPr lang="en-US" dirty="0"/>
        </a:p>
      </dgm:t>
    </dgm:pt>
    <dgm:pt modelId="{0E7E9184-9A2D-4E5F-9803-ECA067BCFD7F}" type="parTrans" cxnId="{CCED0796-783B-4445-9D6B-B7222BF92146}">
      <dgm:prSet/>
      <dgm:spPr/>
      <dgm:t>
        <a:bodyPr/>
        <a:lstStyle/>
        <a:p>
          <a:endParaRPr lang="en-US"/>
        </a:p>
      </dgm:t>
    </dgm:pt>
    <dgm:pt modelId="{BB370F56-890E-42E5-A6D6-15CD342BFC41}" type="sibTrans" cxnId="{CCED0796-783B-4445-9D6B-B7222BF92146}">
      <dgm:prSet/>
      <dgm:spPr/>
      <dgm:t>
        <a:bodyPr/>
        <a:lstStyle/>
        <a:p>
          <a:endParaRPr lang="en-US"/>
        </a:p>
      </dgm:t>
    </dgm:pt>
    <dgm:pt modelId="{15EB8487-B6B1-46F5-B6C4-48763EE20ACF}" type="pres">
      <dgm:prSet presAssocID="{360293DC-1649-4765-B50B-B8A9CCB1E15A}" presName="outerComposite" presStyleCnt="0">
        <dgm:presLayoutVars>
          <dgm:chMax val="2"/>
          <dgm:animLvl val="lvl"/>
          <dgm:resizeHandles val="exact"/>
        </dgm:presLayoutVars>
      </dgm:prSet>
      <dgm:spPr/>
      <dgm:t>
        <a:bodyPr/>
        <a:lstStyle/>
        <a:p>
          <a:endParaRPr lang="en-US"/>
        </a:p>
      </dgm:t>
    </dgm:pt>
    <dgm:pt modelId="{90C0EE90-9E87-4F25-8DA8-61F1BE74723B}" type="pres">
      <dgm:prSet presAssocID="{360293DC-1649-4765-B50B-B8A9CCB1E15A}" presName="dummyMaxCanvas" presStyleCnt="0"/>
      <dgm:spPr/>
    </dgm:pt>
    <dgm:pt modelId="{5B3D951F-8789-4247-9273-82FD344A5622}" type="pres">
      <dgm:prSet presAssocID="{360293DC-1649-4765-B50B-B8A9CCB1E15A}" presName="parentComposite" presStyleCnt="0"/>
      <dgm:spPr/>
    </dgm:pt>
    <dgm:pt modelId="{A0BEE406-D788-40B4-BF2D-01C52A617C5D}" type="pres">
      <dgm:prSet presAssocID="{360293DC-1649-4765-B50B-B8A9CCB1E15A}" presName="parent1" presStyleLbl="alignAccFollowNode1" presStyleIdx="0" presStyleCnt="4">
        <dgm:presLayoutVars>
          <dgm:chMax val="4"/>
        </dgm:presLayoutVars>
      </dgm:prSet>
      <dgm:spPr/>
      <dgm:t>
        <a:bodyPr/>
        <a:lstStyle/>
        <a:p>
          <a:endParaRPr lang="en-US"/>
        </a:p>
      </dgm:t>
    </dgm:pt>
    <dgm:pt modelId="{B18C2573-39B9-4E96-A26E-2AA168CE195D}" type="pres">
      <dgm:prSet presAssocID="{360293DC-1649-4765-B50B-B8A9CCB1E15A}" presName="parent2" presStyleLbl="alignAccFollowNode1" presStyleIdx="1" presStyleCnt="4">
        <dgm:presLayoutVars>
          <dgm:chMax val="4"/>
        </dgm:presLayoutVars>
      </dgm:prSet>
      <dgm:spPr/>
      <dgm:t>
        <a:bodyPr/>
        <a:lstStyle/>
        <a:p>
          <a:endParaRPr lang="en-US"/>
        </a:p>
      </dgm:t>
    </dgm:pt>
    <dgm:pt modelId="{06E66A50-13E6-42D6-96C1-7FAE5FFD1817}" type="pres">
      <dgm:prSet presAssocID="{360293DC-1649-4765-B50B-B8A9CCB1E15A}" presName="childrenComposite" presStyleCnt="0"/>
      <dgm:spPr/>
    </dgm:pt>
    <dgm:pt modelId="{2E71C781-BF37-4918-9CDC-CE38D22A5F32}" type="pres">
      <dgm:prSet presAssocID="{360293DC-1649-4765-B50B-B8A9CCB1E15A}" presName="dummyMaxCanvas_ChildArea" presStyleCnt="0"/>
      <dgm:spPr/>
    </dgm:pt>
    <dgm:pt modelId="{99838DB4-1132-49D8-ADA5-5903D2EC50F8}" type="pres">
      <dgm:prSet presAssocID="{360293DC-1649-4765-B50B-B8A9CCB1E15A}" presName="fulcrum" presStyleLbl="alignAccFollowNode1" presStyleIdx="2" presStyleCnt="4"/>
      <dgm:spPr/>
    </dgm:pt>
    <dgm:pt modelId="{0E18314E-07A3-4A93-86D0-BA9E288C8BD1}" type="pres">
      <dgm:prSet presAssocID="{360293DC-1649-4765-B50B-B8A9CCB1E15A}" presName="balance_41" presStyleLbl="alignAccFollowNode1" presStyleIdx="3" presStyleCnt="4">
        <dgm:presLayoutVars>
          <dgm:bulletEnabled val="1"/>
        </dgm:presLayoutVars>
      </dgm:prSet>
      <dgm:spPr/>
    </dgm:pt>
    <dgm:pt modelId="{E9B7B946-65F7-4240-A150-58DDDEC16BFC}" type="pres">
      <dgm:prSet presAssocID="{360293DC-1649-4765-B50B-B8A9CCB1E15A}" presName="left_41_1" presStyleLbl="node1" presStyleIdx="0" presStyleCnt="5">
        <dgm:presLayoutVars>
          <dgm:bulletEnabled val="1"/>
        </dgm:presLayoutVars>
      </dgm:prSet>
      <dgm:spPr/>
      <dgm:t>
        <a:bodyPr/>
        <a:lstStyle/>
        <a:p>
          <a:endParaRPr lang="en-US"/>
        </a:p>
      </dgm:t>
    </dgm:pt>
    <dgm:pt modelId="{88FDEBDD-B1AC-43FA-B69A-EF2BBA6F7052}" type="pres">
      <dgm:prSet presAssocID="{360293DC-1649-4765-B50B-B8A9CCB1E15A}" presName="left_41_2" presStyleLbl="node1" presStyleIdx="1" presStyleCnt="5">
        <dgm:presLayoutVars>
          <dgm:bulletEnabled val="1"/>
        </dgm:presLayoutVars>
      </dgm:prSet>
      <dgm:spPr/>
      <dgm:t>
        <a:bodyPr/>
        <a:lstStyle/>
        <a:p>
          <a:endParaRPr lang="en-US"/>
        </a:p>
      </dgm:t>
    </dgm:pt>
    <dgm:pt modelId="{EBF9C07F-8E82-4A9B-AB78-3DAB0CDDE286}" type="pres">
      <dgm:prSet presAssocID="{360293DC-1649-4765-B50B-B8A9CCB1E15A}" presName="left_41_3" presStyleLbl="node1" presStyleIdx="2" presStyleCnt="5">
        <dgm:presLayoutVars>
          <dgm:bulletEnabled val="1"/>
        </dgm:presLayoutVars>
      </dgm:prSet>
      <dgm:spPr/>
      <dgm:t>
        <a:bodyPr/>
        <a:lstStyle/>
        <a:p>
          <a:endParaRPr lang="en-US"/>
        </a:p>
      </dgm:t>
    </dgm:pt>
    <dgm:pt modelId="{8E566D68-2399-49F8-8393-96FBCF1CDDAF}" type="pres">
      <dgm:prSet presAssocID="{360293DC-1649-4765-B50B-B8A9CCB1E15A}" presName="left_41_4" presStyleLbl="node1" presStyleIdx="3" presStyleCnt="5">
        <dgm:presLayoutVars>
          <dgm:bulletEnabled val="1"/>
        </dgm:presLayoutVars>
      </dgm:prSet>
      <dgm:spPr/>
      <dgm:t>
        <a:bodyPr/>
        <a:lstStyle/>
        <a:p>
          <a:endParaRPr lang="en-US"/>
        </a:p>
      </dgm:t>
    </dgm:pt>
    <dgm:pt modelId="{DA9FCDBF-D0AB-484C-B57F-75BD9155030F}" type="pres">
      <dgm:prSet presAssocID="{360293DC-1649-4765-B50B-B8A9CCB1E15A}" presName="right_41_1" presStyleLbl="node1" presStyleIdx="4" presStyleCnt="5">
        <dgm:presLayoutVars>
          <dgm:bulletEnabled val="1"/>
        </dgm:presLayoutVars>
      </dgm:prSet>
      <dgm:spPr/>
      <dgm:t>
        <a:bodyPr/>
        <a:lstStyle/>
        <a:p>
          <a:endParaRPr lang="en-US"/>
        </a:p>
      </dgm:t>
    </dgm:pt>
  </dgm:ptLst>
  <dgm:cxnLst>
    <dgm:cxn modelId="{F4D28AE3-5C5C-458D-909D-CA3C87326E1A}" type="presOf" srcId="{53D71894-CC69-4201-ACDD-61F71A19B917}" destId="{E9B7B946-65F7-4240-A150-58DDDEC16BFC}" srcOrd="0" destOrd="0" presId="urn:microsoft.com/office/officeart/2005/8/layout/balance1"/>
    <dgm:cxn modelId="{42190284-B776-4A29-9BDA-AA775B9AF7AD}" srcId="{360293DC-1649-4765-B50B-B8A9CCB1E15A}" destId="{02764AE2-760A-473F-A2E6-BBF691A6164C}" srcOrd="0" destOrd="0" parTransId="{D897ABD3-3869-4D36-8E0E-A7F115BE0659}" sibTransId="{B1C81687-9560-4BB8-9949-0A1560B7D069}"/>
    <dgm:cxn modelId="{AC99CF93-8593-469B-BCE9-8A9DD77ED6BB}" srcId="{02764AE2-760A-473F-A2E6-BBF691A6164C}" destId="{B99634B3-A0BA-4FB4-8CE0-024F3C88A978}" srcOrd="1" destOrd="0" parTransId="{8D9CA5A5-EF00-4CFF-9D09-79278F270C6F}" sibTransId="{EAA076CB-CB21-43BC-9225-FA04919FB88A}"/>
    <dgm:cxn modelId="{6F3EC2D5-EF34-4959-B6DE-3CEB316AE31A}" type="presOf" srcId="{95D4D615-478E-4BF9-BEC0-1094EDA76A8C}" destId="{EBF9C07F-8E82-4A9B-AB78-3DAB0CDDE286}" srcOrd="0" destOrd="0" presId="urn:microsoft.com/office/officeart/2005/8/layout/balance1"/>
    <dgm:cxn modelId="{32A2ACB9-6108-4919-BF38-BF94FF94F97D}" type="presOf" srcId="{B99634B3-A0BA-4FB4-8CE0-024F3C88A978}" destId="{88FDEBDD-B1AC-43FA-B69A-EF2BBA6F7052}" srcOrd="0" destOrd="0" presId="urn:microsoft.com/office/officeart/2005/8/layout/balance1"/>
    <dgm:cxn modelId="{64EC3331-DD94-4D42-B80B-584D9820BF71}" type="presOf" srcId="{02764AE2-760A-473F-A2E6-BBF691A6164C}" destId="{A0BEE406-D788-40B4-BF2D-01C52A617C5D}" srcOrd="0" destOrd="0" presId="urn:microsoft.com/office/officeart/2005/8/layout/balance1"/>
    <dgm:cxn modelId="{FBD24771-CEF8-478F-97AB-C75640435578}" type="presOf" srcId="{0F20B06B-238D-414A-BCB2-0F3A470AA644}" destId="{8E566D68-2399-49F8-8393-96FBCF1CDDAF}" srcOrd="0" destOrd="0" presId="urn:microsoft.com/office/officeart/2005/8/layout/balance1"/>
    <dgm:cxn modelId="{CCED0796-783B-4445-9D6B-B7222BF92146}" srcId="{02764AE2-760A-473F-A2E6-BBF691A6164C}" destId="{95D4D615-478E-4BF9-BEC0-1094EDA76A8C}" srcOrd="2" destOrd="0" parTransId="{0E7E9184-9A2D-4E5F-9803-ECA067BCFD7F}" sibTransId="{BB370F56-890E-42E5-A6D6-15CD342BFC41}"/>
    <dgm:cxn modelId="{04A92B92-E7B2-4FAA-8E41-0A16A0924E5C}" type="presOf" srcId="{360293DC-1649-4765-B50B-B8A9CCB1E15A}" destId="{15EB8487-B6B1-46F5-B6C4-48763EE20ACF}" srcOrd="0" destOrd="0" presId="urn:microsoft.com/office/officeart/2005/8/layout/balance1"/>
    <dgm:cxn modelId="{352B637B-B2EF-4C4F-8C1B-4242C788D559}" srcId="{1D3DE574-03FF-4E66-81AE-02E27CB2A8EC}" destId="{466F3C37-0419-4E1F-9030-4E80E1B15E63}" srcOrd="0" destOrd="0" parTransId="{6D0680F4-F642-4AA3-8025-D6E9378F1486}" sibTransId="{B481C4DB-44FC-4D92-907F-CB1133869162}"/>
    <dgm:cxn modelId="{76506D05-E546-4630-B295-A366612DB1AE}" srcId="{02764AE2-760A-473F-A2E6-BBF691A6164C}" destId="{0F20B06B-238D-414A-BCB2-0F3A470AA644}" srcOrd="3" destOrd="0" parTransId="{9354E4BD-E552-4F85-9400-E83EF0AD4129}" sibTransId="{50F70FBE-AC61-4DD7-91FF-3218FC9086FB}"/>
    <dgm:cxn modelId="{19EEFE83-F996-49EB-8FD5-440569084E26}" type="presOf" srcId="{1D3DE574-03FF-4E66-81AE-02E27CB2A8EC}" destId="{B18C2573-39B9-4E96-A26E-2AA168CE195D}" srcOrd="0" destOrd="0" presId="urn:microsoft.com/office/officeart/2005/8/layout/balance1"/>
    <dgm:cxn modelId="{6F34429C-5E8E-45E3-BE3C-A19D99307E14}" srcId="{02764AE2-760A-473F-A2E6-BBF691A6164C}" destId="{53D71894-CC69-4201-ACDD-61F71A19B917}" srcOrd="0" destOrd="0" parTransId="{80CFC39B-8ACF-45AA-8F01-8B875B8CD7FE}" sibTransId="{066FA3EA-90B6-40AC-BE4C-71DD5B8D1DCD}"/>
    <dgm:cxn modelId="{91119709-1C83-42FA-88F3-718A8A2D5CDE}" type="presOf" srcId="{466F3C37-0419-4E1F-9030-4E80E1B15E63}" destId="{DA9FCDBF-D0AB-484C-B57F-75BD9155030F}" srcOrd="0" destOrd="0" presId="urn:microsoft.com/office/officeart/2005/8/layout/balance1"/>
    <dgm:cxn modelId="{3B2FBCE5-EC2C-48DA-88F0-4E9896896ABC}" srcId="{360293DC-1649-4765-B50B-B8A9CCB1E15A}" destId="{1D3DE574-03FF-4E66-81AE-02E27CB2A8EC}" srcOrd="1" destOrd="0" parTransId="{2720D7A3-7E6C-4F77-B7F1-5CE89EE89F7C}" sibTransId="{5197E0F4-9D17-46CF-B6E7-D5C959CD55E8}"/>
    <dgm:cxn modelId="{94ABD317-3A63-42B0-9E58-A39B7FF2C79D}" type="presParOf" srcId="{15EB8487-B6B1-46F5-B6C4-48763EE20ACF}" destId="{90C0EE90-9E87-4F25-8DA8-61F1BE74723B}" srcOrd="0" destOrd="0" presId="urn:microsoft.com/office/officeart/2005/8/layout/balance1"/>
    <dgm:cxn modelId="{BC39A4C7-C201-4E00-9E31-C5A7A407C1F4}" type="presParOf" srcId="{15EB8487-B6B1-46F5-B6C4-48763EE20ACF}" destId="{5B3D951F-8789-4247-9273-82FD344A5622}" srcOrd="1" destOrd="0" presId="urn:microsoft.com/office/officeart/2005/8/layout/balance1"/>
    <dgm:cxn modelId="{4FA3BE44-D4FD-410E-BF77-22EEDAF8781F}" type="presParOf" srcId="{5B3D951F-8789-4247-9273-82FD344A5622}" destId="{A0BEE406-D788-40B4-BF2D-01C52A617C5D}" srcOrd="0" destOrd="0" presId="urn:microsoft.com/office/officeart/2005/8/layout/balance1"/>
    <dgm:cxn modelId="{2BF08645-2896-45C2-91D2-AA1C35AF3C04}" type="presParOf" srcId="{5B3D951F-8789-4247-9273-82FD344A5622}" destId="{B18C2573-39B9-4E96-A26E-2AA168CE195D}" srcOrd="1" destOrd="0" presId="urn:microsoft.com/office/officeart/2005/8/layout/balance1"/>
    <dgm:cxn modelId="{870F5C7F-F65B-4952-B2B6-DCF825D15433}" type="presParOf" srcId="{15EB8487-B6B1-46F5-B6C4-48763EE20ACF}" destId="{06E66A50-13E6-42D6-96C1-7FAE5FFD1817}" srcOrd="2" destOrd="0" presId="urn:microsoft.com/office/officeart/2005/8/layout/balance1"/>
    <dgm:cxn modelId="{A4A7BA0D-0DC0-4581-8361-B385500EDA66}" type="presParOf" srcId="{06E66A50-13E6-42D6-96C1-7FAE5FFD1817}" destId="{2E71C781-BF37-4918-9CDC-CE38D22A5F32}" srcOrd="0" destOrd="0" presId="urn:microsoft.com/office/officeart/2005/8/layout/balance1"/>
    <dgm:cxn modelId="{664B6420-D6CB-4DB5-BE6A-726B5CD17DEB}" type="presParOf" srcId="{06E66A50-13E6-42D6-96C1-7FAE5FFD1817}" destId="{99838DB4-1132-49D8-ADA5-5903D2EC50F8}" srcOrd="1" destOrd="0" presId="urn:microsoft.com/office/officeart/2005/8/layout/balance1"/>
    <dgm:cxn modelId="{88D7F42B-5F96-4912-A1F1-4603D78825E0}" type="presParOf" srcId="{06E66A50-13E6-42D6-96C1-7FAE5FFD1817}" destId="{0E18314E-07A3-4A93-86D0-BA9E288C8BD1}" srcOrd="2" destOrd="0" presId="urn:microsoft.com/office/officeart/2005/8/layout/balance1"/>
    <dgm:cxn modelId="{82EA8398-9DCB-4ACB-A3DD-BB819965983D}" type="presParOf" srcId="{06E66A50-13E6-42D6-96C1-7FAE5FFD1817}" destId="{E9B7B946-65F7-4240-A150-58DDDEC16BFC}" srcOrd="3" destOrd="0" presId="urn:microsoft.com/office/officeart/2005/8/layout/balance1"/>
    <dgm:cxn modelId="{6786AD37-A04B-4B25-BCFC-BF542FB3F0BE}" type="presParOf" srcId="{06E66A50-13E6-42D6-96C1-7FAE5FFD1817}" destId="{88FDEBDD-B1AC-43FA-B69A-EF2BBA6F7052}" srcOrd="4" destOrd="0" presId="urn:microsoft.com/office/officeart/2005/8/layout/balance1"/>
    <dgm:cxn modelId="{7D5E4CB0-524A-4B19-8BE6-B3853EF8D8FD}" type="presParOf" srcId="{06E66A50-13E6-42D6-96C1-7FAE5FFD1817}" destId="{EBF9C07F-8E82-4A9B-AB78-3DAB0CDDE286}" srcOrd="5" destOrd="0" presId="urn:microsoft.com/office/officeart/2005/8/layout/balance1"/>
    <dgm:cxn modelId="{C4A8EEAA-FA04-4D80-AA65-A73D311CDA90}" type="presParOf" srcId="{06E66A50-13E6-42D6-96C1-7FAE5FFD1817}" destId="{8E566D68-2399-49F8-8393-96FBCF1CDDAF}" srcOrd="6" destOrd="0" presId="urn:microsoft.com/office/officeart/2005/8/layout/balance1"/>
    <dgm:cxn modelId="{82F5B705-3B86-4322-8810-5DBFBE89795E}" type="presParOf" srcId="{06E66A50-13E6-42D6-96C1-7FAE5FFD1817}" destId="{DA9FCDBF-D0AB-484C-B57F-75BD9155030F}"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EE1F13D-9037-442D-A7A7-D95CF1602D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E2315AC-DBCA-40B8-942E-AE2E13FEF30B}">
      <dgm:prSet phldrT="[Text]"/>
      <dgm:spPr/>
      <dgm:t>
        <a:bodyPr/>
        <a:lstStyle/>
        <a:p>
          <a:r>
            <a:rPr lang="en-US" dirty="0" smtClean="0"/>
            <a:t>10 or more contiguous Acres Agricultural Purposes -273.13 subd.23 (e) (1)</a:t>
          </a:r>
          <a:endParaRPr lang="en-US" dirty="0"/>
        </a:p>
      </dgm:t>
    </dgm:pt>
    <dgm:pt modelId="{F446B077-02C7-4132-97B9-3FD85FDD4DE6}" type="parTrans" cxnId="{3337D74C-3514-4B3F-BC7E-534B97004142}">
      <dgm:prSet/>
      <dgm:spPr/>
      <dgm:t>
        <a:bodyPr/>
        <a:lstStyle/>
        <a:p>
          <a:endParaRPr lang="en-US"/>
        </a:p>
      </dgm:t>
    </dgm:pt>
    <dgm:pt modelId="{2C202E83-ED56-4CC8-824E-58527B244120}" type="sibTrans" cxnId="{3337D74C-3514-4B3F-BC7E-534B97004142}">
      <dgm:prSet/>
      <dgm:spPr/>
      <dgm:t>
        <a:bodyPr/>
        <a:lstStyle/>
        <a:p>
          <a:endParaRPr lang="en-US"/>
        </a:p>
      </dgm:t>
    </dgm:pt>
    <dgm:pt modelId="{1A4AA5D8-2B9F-420A-8008-E16CAAC34E9E}">
      <dgm:prSet phldrT="[Text]"/>
      <dgm:spPr/>
      <dgm:t>
        <a:bodyPr/>
        <a:lstStyle/>
        <a:p>
          <a:r>
            <a:rPr lang="en-US" dirty="0" smtClean="0"/>
            <a:t>10 -10.99 Acres No Dwelling and 11 plus acres with or without dwelling.</a:t>
          </a:r>
          <a:endParaRPr lang="en-US" dirty="0"/>
        </a:p>
      </dgm:t>
    </dgm:pt>
    <dgm:pt modelId="{30BB97CF-6801-404B-9B9D-17A84C7E7157}" type="parTrans" cxnId="{4AF30FE2-2508-43ED-A8E0-4C78891255F9}">
      <dgm:prSet/>
      <dgm:spPr/>
      <dgm:t>
        <a:bodyPr/>
        <a:lstStyle/>
        <a:p>
          <a:endParaRPr lang="en-US"/>
        </a:p>
      </dgm:t>
    </dgm:pt>
    <dgm:pt modelId="{1C207FC4-B401-42DE-B224-267E51BFDFFF}" type="sibTrans" cxnId="{4AF30FE2-2508-43ED-A8E0-4C78891255F9}">
      <dgm:prSet/>
      <dgm:spPr/>
      <dgm:t>
        <a:bodyPr/>
        <a:lstStyle/>
        <a:p>
          <a:endParaRPr lang="en-US"/>
        </a:p>
      </dgm:t>
    </dgm:pt>
    <dgm:pt modelId="{99F26E58-9790-4A49-8C1E-47F5A3488680}">
      <dgm:prSet phldrT="[Text]"/>
      <dgm:spPr>
        <a:solidFill>
          <a:schemeClr val="tx1">
            <a:lumMod val="50000"/>
            <a:lumOff val="50000"/>
          </a:schemeClr>
        </a:solidFill>
      </dgm:spPr>
      <dgm:t>
        <a:bodyPr/>
        <a:lstStyle/>
        <a:p>
          <a:r>
            <a:rPr lang="en-US" dirty="0" smtClean="0"/>
            <a:t>Less than Ten acres Exclusively used for Agricultural Purposes – 273.13 subd.23 (f) (1)</a:t>
          </a:r>
        </a:p>
        <a:p>
          <a:endParaRPr lang="en-US" dirty="0"/>
        </a:p>
      </dgm:t>
    </dgm:pt>
    <dgm:pt modelId="{0423ECFF-A5DB-401E-B7A3-5EF024077C27}" type="parTrans" cxnId="{F3F18120-4C54-425B-B17C-35DD5EF12B44}">
      <dgm:prSet/>
      <dgm:spPr/>
      <dgm:t>
        <a:bodyPr/>
        <a:lstStyle/>
        <a:p>
          <a:endParaRPr lang="en-US"/>
        </a:p>
      </dgm:t>
    </dgm:pt>
    <dgm:pt modelId="{CB26E1B5-9567-4997-8474-5A0EBABB5198}" type="sibTrans" cxnId="{F3F18120-4C54-425B-B17C-35DD5EF12B44}">
      <dgm:prSet/>
      <dgm:spPr/>
      <dgm:t>
        <a:bodyPr/>
        <a:lstStyle/>
        <a:p>
          <a:endParaRPr lang="en-US"/>
        </a:p>
      </dgm:t>
    </dgm:pt>
    <dgm:pt modelId="{9BC440C5-6A37-4376-BD91-A33A4F9744C1}">
      <dgm:prSet phldrT="[Text]"/>
      <dgm:spPr/>
      <dgm:t>
        <a:bodyPr/>
        <a:lstStyle/>
        <a:p>
          <a:r>
            <a:rPr lang="en-US" dirty="0" smtClean="0"/>
            <a:t>Less than 11 acres including a dwelling 273.13 subd.23 (f) (2)</a:t>
          </a:r>
          <a:endParaRPr lang="en-US" dirty="0"/>
        </a:p>
      </dgm:t>
    </dgm:pt>
    <dgm:pt modelId="{3080508F-AC4A-4CE8-84E4-CD62F0DD5521}" type="parTrans" cxnId="{4ECCBBB5-45C2-45E8-BF38-00ED11675ACC}">
      <dgm:prSet/>
      <dgm:spPr/>
      <dgm:t>
        <a:bodyPr/>
        <a:lstStyle/>
        <a:p>
          <a:endParaRPr lang="en-US"/>
        </a:p>
      </dgm:t>
    </dgm:pt>
    <dgm:pt modelId="{BEB2F831-06DF-4F57-B550-D735CA2D6406}" type="sibTrans" cxnId="{4ECCBBB5-45C2-45E8-BF38-00ED11675ACC}">
      <dgm:prSet/>
      <dgm:spPr/>
      <dgm:t>
        <a:bodyPr/>
        <a:lstStyle/>
        <a:p>
          <a:endParaRPr lang="en-US"/>
        </a:p>
      </dgm:t>
    </dgm:pt>
    <dgm:pt modelId="{3A83CF5F-AF27-46EB-AEA1-FAF2F3851C79}">
      <dgm:prSet phldrT="[Text]" phldr="1"/>
      <dgm:spPr/>
      <dgm:t>
        <a:bodyPr/>
        <a:lstStyle/>
        <a:p>
          <a:endParaRPr lang="en-US"/>
        </a:p>
      </dgm:t>
    </dgm:pt>
    <dgm:pt modelId="{92009BAF-B52E-4B83-A17D-8883D3C31345}" type="parTrans" cxnId="{5A32A3B1-42BF-4433-8E6D-9DD8ACC93684}">
      <dgm:prSet/>
      <dgm:spPr/>
      <dgm:t>
        <a:bodyPr/>
        <a:lstStyle/>
        <a:p>
          <a:endParaRPr lang="en-US"/>
        </a:p>
      </dgm:t>
    </dgm:pt>
    <dgm:pt modelId="{FD908B96-2D1B-485C-A946-663FD5E031D7}" type="sibTrans" cxnId="{5A32A3B1-42BF-4433-8E6D-9DD8ACC93684}">
      <dgm:prSet/>
      <dgm:spPr/>
      <dgm:t>
        <a:bodyPr/>
        <a:lstStyle/>
        <a:p>
          <a:endParaRPr lang="en-US"/>
        </a:p>
      </dgm:t>
    </dgm:pt>
    <dgm:pt modelId="{016B032A-8D6D-44E3-BBFD-42246B0FD019}">
      <dgm:prSet phldrT="[Text]" phldr="1"/>
      <dgm:spPr/>
      <dgm:t>
        <a:bodyPr/>
        <a:lstStyle/>
        <a:p>
          <a:endParaRPr lang="en-US"/>
        </a:p>
      </dgm:t>
    </dgm:pt>
    <dgm:pt modelId="{A0DE5631-7EAB-4405-9EBB-87E3540EE73D}" type="parTrans" cxnId="{423AF71F-0C21-4189-AEAB-3349AD83D88E}">
      <dgm:prSet/>
      <dgm:spPr/>
      <dgm:t>
        <a:bodyPr/>
        <a:lstStyle/>
        <a:p>
          <a:endParaRPr lang="en-US"/>
        </a:p>
      </dgm:t>
    </dgm:pt>
    <dgm:pt modelId="{A463AE4E-B09D-41B4-B44F-A73C4AA2A70E}" type="sibTrans" cxnId="{423AF71F-0C21-4189-AEAB-3349AD83D88E}">
      <dgm:prSet/>
      <dgm:spPr/>
      <dgm:t>
        <a:bodyPr/>
        <a:lstStyle/>
        <a:p>
          <a:endParaRPr lang="en-US"/>
        </a:p>
      </dgm:t>
    </dgm:pt>
    <dgm:pt modelId="{5DCC4BEC-119E-47B9-A315-FD46AA3B2A05}">
      <dgm:prSet phldrT="[Text]" phldr="1"/>
      <dgm:spPr/>
      <dgm:t>
        <a:bodyPr/>
        <a:lstStyle/>
        <a:p>
          <a:endParaRPr lang="en-US"/>
        </a:p>
      </dgm:t>
    </dgm:pt>
    <dgm:pt modelId="{F1848368-FAC0-4EC6-BBF3-7BB57C89221A}" type="parTrans" cxnId="{B91D63D4-5E7D-47DE-B7FE-CD863567A6EB}">
      <dgm:prSet/>
      <dgm:spPr/>
      <dgm:t>
        <a:bodyPr/>
        <a:lstStyle/>
        <a:p>
          <a:endParaRPr lang="en-US"/>
        </a:p>
      </dgm:t>
    </dgm:pt>
    <dgm:pt modelId="{24BD191E-7987-441C-87C2-E5902F1688BA}" type="sibTrans" cxnId="{B91D63D4-5E7D-47DE-B7FE-CD863567A6EB}">
      <dgm:prSet/>
      <dgm:spPr/>
      <dgm:t>
        <a:bodyPr/>
        <a:lstStyle/>
        <a:p>
          <a:endParaRPr lang="en-US"/>
        </a:p>
      </dgm:t>
    </dgm:pt>
    <dgm:pt modelId="{E0628CC4-3272-4EA4-B19A-34554A249F8E}">
      <dgm:prSet/>
      <dgm:spPr/>
      <dgm:t>
        <a:bodyPr/>
        <a:lstStyle/>
        <a:p>
          <a:endParaRPr lang="en-US" dirty="0"/>
        </a:p>
      </dgm:t>
    </dgm:pt>
    <dgm:pt modelId="{FF1242CF-FAE0-402B-AB42-ED825443E9D6}" type="parTrans" cxnId="{74BAFBB7-507D-4F5D-BE80-6C3DA75A4B03}">
      <dgm:prSet/>
      <dgm:spPr/>
      <dgm:t>
        <a:bodyPr/>
        <a:lstStyle/>
        <a:p>
          <a:endParaRPr lang="en-US"/>
        </a:p>
      </dgm:t>
    </dgm:pt>
    <dgm:pt modelId="{BB8F8CD2-95B1-4559-AD64-4AF10A5E5AB4}" type="sibTrans" cxnId="{74BAFBB7-507D-4F5D-BE80-6C3DA75A4B03}">
      <dgm:prSet/>
      <dgm:spPr/>
      <dgm:t>
        <a:bodyPr/>
        <a:lstStyle/>
        <a:p>
          <a:endParaRPr lang="en-US"/>
        </a:p>
      </dgm:t>
    </dgm:pt>
    <dgm:pt modelId="{3115205F-8BC1-4A74-BC49-AE618A020D05}">
      <dgm:prSet/>
      <dgm:spPr/>
      <dgm:t>
        <a:bodyPr/>
        <a:lstStyle/>
        <a:p>
          <a:r>
            <a:rPr lang="en-US" dirty="0" smtClean="0"/>
            <a:t>Less than 10 acres No Dwelling.</a:t>
          </a:r>
          <a:endParaRPr lang="en-US" dirty="0"/>
        </a:p>
      </dgm:t>
    </dgm:pt>
    <dgm:pt modelId="{284BB181-6600-4EDA-BAEF-C391F837DFF6}" type="parTrans" cxnId="{8487CBDB-8B90-4017-BD1A-0DE682A7DC41}">
      <dgm:prSet/>
      <dgm:spPr/>
      <dgm:t>
        <a:bodyPr/>
        <a:lstStyle/>
        <a:p>
          <a:endParaRPr lang="en-US"/>
        </a:p>
      </dgm:t>
    </dgm:pt>
    <dgm:pt modelId="{CF04A515-8A12-4BA6-BAE1-2AB6A6B8241F}" type="sibTrans" cxnId="{8487CBDB-8B90-4017-BD1A-0DE682A7DC41}">
      <dgm:prSet/>
      <dgm:spPr/>
      <dgm:t>
        <a:bodyPr/>
        <a:lstStyle/>
        <a:p>
          <a:endParaRPr lang="en-US"/>
        </a:p>
      </dgm:t>
    </dgm:pt>
    <dgm:pt modelId="{44294917-FC1A-4EB5-9BBF-39AEF5F01828}">
      <dgm:prSet/>
      <dgm:spPr/>
      <dgm:t>
        <a:bodyPr/>
        <a:lstStyle/>
        <a:p>
          <a:endParaRPr lang="en-US"/>
        </a:p>
      </dgm:t>
    </dgm:pt>
    <dgm:pt modelId="{C35AF698-DB36-4928-A44C-533480113979}" type="parTrans" cxnId="{4D8CBA38-3CA0-4467-B592-7ABE01D1D6C5}">
      <dgm:prSet/>
      <dgm:spPr/>
      <dgm:t>
        <a:bodyPr/>
        <a:lstStyle/>
        <a:p>
          <a:endParaRPr lang="en-US"/>
        </a:p>
      </dgm:t>
    </dgm:pt>
    <dgm:pt modelId="{83DFCFFB-DD48-467B-94CC-C3F1A243D05F}" type="sibTrans" cxnId="{4D8CBA38-3CA0-4467-B592-7ABE01D1D6C5}">
      <dgm:prSet/>
      <dgm:spPr/>
      <dgm:t>
        <a:bodyPr/>
        <a:lstStyle/>
        <a:p>
          <a:endParaRPr lang="en-US"/>
        </a:p>
      </dgm:t>
    </dgm:pt>
    <dgm:pt modelId="{402FF5DE-3C0F-4225-9233-367E9D9A3B0F}">
      <dgm:prSet/>
      <dgm:spPr/>
      <dgm:t>
        <a:bodyPr/>
        <a:lstStyle/>
        <a:p>
          <a:r>
            <a:rPr lang="en-US" dirty="0" smtClean="0"/>
            <a:t>Intensive Livestock or Poultry Confinement Operation – 273.13 subd.23 (e) (2)</a:t>
          </a:r>
          <a:endParaRPr lang="en-US" dirty="0"/>
        </a:p>
      </dgm:t>
    </dgm:pt>
    <dgm:pt modelId="{0183D1D0-6A92-403C-ADD5-CE23597AC1D9}" type="parTrans" cxnId="{7B7B8FF5-1F8B-4C98-8F12-AAB2C2F2AC13}">
      <dgm:prSet/>
      <dgm:spPr/>
      <dgm:t>
        <a:bodyPr/>
        <a:lstStyle/>
        <a:p>
          <a:endParaRPr lang="en-US"/>
        </a:p>
      </dgm:t>
    </dgm:pt>
    <dgm:pt modelId="{578B0C2A-8327-4174-84EB-5C3D19CEAAB6}" type="sibTrans" cxnId="{7B7B8FF5-1F8B-4C98-8F12-AAB2C2F2AC13}">
      <dgm:prSet/>
      <dgm:spPr/>
      <dgm:t>
        <a:bodyPr/>
        <a:lstStyle/>
        <a:p>
          <a:endParaRPr lang="en-US"/>
        </a:p>
      </dgm:t>
    </dgm:pt>
    <dgm:pt modelId="{6256CA5F-789B-4444-BDC4-873379A8F3B5}">
      <dgm:prSet/>
      <dgm:spPr/>
      <dgm:t>
        <a:bodyPr/>
        <a:lstStyle/>
        <a:p>
          <a:endParaRPr lang="en-US" dirty="0"/>
        </a:p>
      </dgm:t>
    </dgm:pt>
    <dgm:pt modelId="{C40244D9-FAE3-4D81-8FFF-A9EA581ACD72}" type="parTrans" cxnId="{498949D1-5B3F-496C-B892-E8ECF654E868}">
      <dgm:prSet/>
      <dgm:spPr/>
      <dgm:t>
        <a:bodyPr/>
        <a:lstStyle/>
        <a:p>
          <a:endParaRPr lang="en-US"/>
        </a:p>
      </dgm:t>
    </dgm:pt>
    <dgm:pt modelId="{2AC1D7F7-097A-43C3-B7AB-EDCE8FA83A2D}" type="sibTrans" cxnId="{498949D1-5B3F-496C-B892-E8ECF654E868}">
      <dgm:prSet/>
      <dgm:spPr/>
      <dgm:t>
        <a:bodyPr/>
        <a:lstStyle/>
        <a:p>
          <a:endParaRPr lang="en-US"/>
        </a:p>
      </dgm:t>
    </dgm:pt>
    <dgm:pt modelId="{94DE9621-FE61-42BF-B55A-2270E34E5AEE}">
      <dgm:prSet/>
      <dgm:spPr/>
      <dgm:t>
        <a:bodyPr/>
        <a:lstStyle/>
        <a:p>
          <a:r>
            <a:rPr lang="en-US" dirty="0" smtClean="0"/>
            <a:t>Property of any Acreage, with or without dwelling.</a:t>
          </a:r>
          <a:endParaRPr lang="en-US" dirty="0"/>
        </a:p>
      </dgm:t>
    </dgm:pt>
    <dgm:pt modelId="{2E078463-7E57-4092-AFC0-365924BCDA8A}" type="parTrans" cxnId="{3DFC3C58-714E-4F41-8C46-ECF72F5CC2A1}">
      <dgm:prSet/>
      <dgm:spPr/>
      <dgm:t>
        <a:bodyPr/>
        <a:lstStyle/>
        <a:p>
          <a:endParaRPr lang="en-US"/>
        </a:p>
      </dgm:t>
    </dgm:pt>
    <dgm:pt modelId="{8DEBCD2F-A48F-43B8-A514-9A3EFB79A070}" type="sibTrans" cxnId="{3DFC3C58-714E-4F41-8C46-ECF72F5CC2A1}">
      <dgm:prSet/>
      <dgm:spPr/>
      <dgm:t>
        <a:bodyPr/>
        <a:lstStyle/>
        <a:p>
          <a:endParaRPr lang="en-US"/>
        </a:p>
      </dgm:t>
    </dgm:pt>
    <dgm:pt modelId="{29115D15-B996-4A12-B84E-D2424506BDE1}">
      <dgm:prSet/>
      <dgm:spPr/>
      <dgm:t>
        <a:bodyPr/>
        <a:lstStyle/>
        <a:p>
          <a:r>
            <a:rPr lang="en-US" dirty="0" smtClean="0"/>
            <a:t>Less than 11 acres with a dwelling.</a:t>
          </a:r>
          <a:endParaRPr lang="en-US" dirty="0"/>
        </a:p>
      </dgm:t>
    </dgm:pt>
    <dgm:pt modelId="{2DA76E86-2274-4229-8472-39328D405150}" type="parTrans" cxnId="{90EB50D0-6B01-4E84-8D5D-D90A7AB34FCC}">
      <dgm:prSet/>
      <dgm:spPr/>
      <dgm:t>
        <a:bodyPr/>
        <a:lstStyle/>
        <a:p>
          <a:endParaRPr lang="en-US"/>
        </a:p>
      </dgm:t>
    </dgm:pt>
    <dgm:pt modelId="{576BBA06-B358-4D1F-A9C6-18520C53D278}" type="sibTrans" cxnId="{90EB50D0-6B01-4E84-8D5D-D90A7AB34FCC}">
      <dgm:prSet/>
      <dgm:spPr/>
      <dgm:t>
        <a:bodyPr/>
        <a:lstStyle/>
        <a:p>
          <a:endParaRPr lang="en-US"/>
        </a:p>
      </dgm:t>
    </dgm:pt>
    <dgm:pt modelId="{235FBA4B-BA18-4C5A-94C8-F58963F8ADF3}">
      <dgm:prSet/>
      <dgm:spPr/>
      <dgm:t>
        <a:bodyPr/>
        <a:lstStyle/>
        <a:p>
          <a:endParaRPr lang="en-US" dirty="0"/>
        </a:p>
      </dgm:t>
    </dgm:pt>
    <dgm:pt modelId="{693FF218-728F-47FF-BB39-747D2617B0E8}" type="parTrans" cxnId="{0A214BB3-4414-417F-A5D7-4357246DBB47}">
      <dgm:prSet/>
      <dgm:spPr/>
      <dgm:t>
        <a:bodyPr/>
        <a:lstStyle/>
        <a:p>
          <a:endParaRPr lang="en-US"/>
        </a:p>
      </dgm:t>
    </dgm:pt>
    <dgm:pt modelId="{AA99D4C9-C811-4F47-81D5-372204D9503F}" type="sibTrans" cxnId="{0A214BB3-4414-417F-A5D7-4357246DBB47}">
      <dgm:prSet/>
      <dgm:spPr/>
      <dgm:t>
        <a:bodyPr/>
        <a:lstStyle/>
        <a:p>
          <a:endParaRPr lang="en-US"/>
        </a:p>
      </dgm:t>
    </dgm:pt>
    <dgm:pt modelId="{69A75312-70D2-42D7-9872-80BBC921C44F}" type="pres">
      <dgm:prSet presAssocID="{6EE1F13D-9037-442D-A7A7-D95CF1602DD9}" presName="cycleMatrixDiagram" presStyleCnt="0">
        <dgm:presLayoutVars>
          <dgm:chMax val="1"/>
          <dgm:dir/>
          <dgm:animLvl val="lvl"/>
          <dgm:resizeHandles val="exact"/>
        </dgm:presLayoutVars>
      </dgm:prSet>
      <dgm:spPr/>
      <dgm:t>
        <a:bodyPr/>
        <a:lstStyle/>
        <a:p>
          <a:endParaRPr lang="en-US"/>
        </a:p>
      </dgm:t>
    </dgm:pt>
    <dgm:pt modelId="{98E13D65-4AE7-4449-898F-152B24DA7098}" type="pres">
      <dgm:prSet presAssocID="{6EE1F13D-9037-442D-A7A7-D95CF1602DD9}" presName="children" presStyleCnt="0"/>
      <dgm:spPr/>
    </dgm:pt>
    <dgm:pt modelId="{F15ADE60-23A2-490F-9BEE-30E59E72AA6F}" type="pres">
      <dgm:prSet presAssocID="{6EE1F13D-9037-442D-A7A7-D95CF1602DD9}" presName="child1group" presStyleCnt="0"/>
      <dgm:spPr/>
    </dgm:pt>
    <dgm:pt modelId="{A2C62E68-6020-4543-96EB-DA53F61DBBDC}" type="pres">
      <dgm:prSet presAssocID="{6EE1F13D-9037-442D-A7A7-D95CF1602DD9}" presName="child1" presStyleLbl="bgAcc1" presStyleIdx="0" presStyleCnt="4"/>
      <dgm:spPr/>
      <dgm:t>
        <a:bodyPr/>
        <a:lstStyle/>
        <a:p>
          <a:endParaRPr lang="en-US"/>
        </a:p>
      </dgm:t>
    </dgm:pt>
    <dgm:pt modelId="{0DFED862-D10C-448E-920F-F6888AF9E389}" type="pres">
      <dgm:prSet presAssocID="{6EE1F13D-9037-442D-A7A7-D95CF1602DD9}" presName="child1Text" presStyleLbl="bgAcc1" presStyleIdx="0" presStyleCnt="4">
        <dgm:presLayoutVars>
          <dgm:bulletEnabled val="1"/>
        </dgm:presLayoutVars>
      </dgm:prSet>
      <dgm:spPr/>
      <dgm:t>
        <a:bodyPr/>
        <a:lstStyle/>
        <a:p>
          <a:endParaRPr lang="en-US"/>
        </a:p>
      </dgm:t>
    </dgm:pt>
    <dgm:pt modelId="{C1A28399-036C-4E94-AB88-3FF42073A3A8}" type="pres">
      <dgm:prSet presAssocID="{6EE1F13D-9037-442D-A7A7-D95CF1602DD9}" presName="child2group" presStyleCnt="0"/>
      <dgm:spPr/>
    </dgm:pt>
    <dgm:pt modelId="{2B082C94-1671-47BE-9928-367552AB02D7}" type="pres">
      <dgm:prSet presAssocID="{6EE1F13D-9037-442D-A7A7-D95CF1602DD9}" presName="child2" presStyleLbl="bgAcc1" presStyleIdx="1" presStyleCnt="4"/>
      <dgm:spPr/>
      <dgm:t>
        <a:bodyPr/>
        <a:lstStyle/>
        <a:p>
          <a:endParaRPr lang="en-US"/>
        </a:p>
      </dgm:t>
    </dgm:pt>
    <dgm:pt modelId="{5BF427EB-F44B-4D0F-8384-21C1F20BA2C3}" type="pres">
      <dgm:prSet presAssocID="{6EE1F13D-9037-442D-A7A7-D95CF1602DD9}" presName="child2Text" presStyleLbl="bgAcc1" presStyleIdx="1" presStyleCnt="4">
        <dgm:presLayoutVars>
          <dgm:bulletEnabled val="1"/>
        </dgm:presLayoutVars>
      </dgm:prSet>
      <dgm:spPr/>
      <dgm:t>
        <a:bodyPr/>
        <a:lstStyle/>
        <a:p>
          <a:endParaRPr lang="en-US"/>
        </a:p>
      </dgm:t>
    </dgm:pt>
    <dgm:pt modelId="{1E47A745-E12F-492D-9F38-2CBD1A58C112}" type="pres">
      <dgm:prSet presAssocID="{6EE1F13D-9037-442D-A7A7-D95CF1602DD9}" presName="child3group" presStyleCnt="0"/>
      <dgm:spPr/>
    </dgm:pt>
    <dgm:pt modelId="{E26BDDFB-304D-4DD6-8C1F-8186FD3885ED}" type="pres">
      <dgm:prSet presAssocID="{6EE1F13D-9037-442D-A7A7-D95CF1602DD9}" presName="child3" presStyleLbl="bgAcc1" presStyleIdx="2" presStyleCnt="4" custScaleX="99477" custLinFactNeighborX="4392"/>
      <dgm:spPr/>
      <dgm:t>
        <a:bodyPr/>
        <a:lstStyle/>
        <a:p>
          <a:endParaRPr lang="en-US"/>
        </a:p>
      </dgm:t>
    </dgm:pt>
    <dgm:pt modelId="{79DCAFE6-47BC-4320-88A4-03EA39809EFA}" type="pres">
      <dgm:prSet presAssocID="{6EE1F13D-9037-442D-A7A7-D95CF1602DD9}" presName="child3Text" presStyleLbl="bgAcc1" presStyleIdx="2" presStyleCnt="4">
        <dgm:presLayoutVars>
          <dgm:bulletEnabled val="1"/>
        </dgm:presLayoutVars>
      </dgm:prSet>
      <dgm:spPr/>
      <dgm:t>
        <a:bodyPr/>
        <a:lstStyle/>
        <a:p>
          <a:endParaRPr lang="en-US"/>
        </a:p>
      </dgm:t>
    </dgm:pt>
    <dgm:pt modelId="{1F3B5593-D3C3-42AC-B395-7C5AA1E1DD46}" type="pres">
      <dgm:prSet presAssocID="{6EE1F13D-9037-442D-A7A7-D95CF1602DD9}" presName="child4group" presStyleCnt="0"/>
      <dgm:spPr/>
    </dgm:pt>
    <dgm:pt modelId="{939128E6-07B2-442C-9A4A-3B9F2E712512}" type="pres">
      <dgm:prSet presAssocID="{6EE1F13D-9037-442D-A7A7-D95CF1602DD9}" presName="child4" presStyleLbl="bgAcc1" presStyleIdx="3" presStyleCnt="4" custLinFactNeighborX="-6049" custLinFactNeighborY="2747"/>
      <dgm:spPr/>
      <dgm:t>
        <a:bodyPr/>
        <a:lstStyle/>
        <a:p>
          <a:endParaRPr lang="en-US"/>
        </a:p>
      </dgm:t>
    </dgm:pt>
    <dgm:pt modelId="{9C016B94-0290-4F8A-B3A9-DAC86BAAD9CC}" type="pres">
      <dgm:prSet presAssocID="{6EE1F13D-9037-442D-A7A7-D95CF1602DD9}" presName="child4Text" presStyleLbl="bgAcc1" presStyleIdx="3" presStyleCnt="4">
        <dgm:presLayoutVars>
          <dgm:bulletEnabled val="1"/>
        </dgm:presLayoutVars>
      </dgm:prSet>
      <dgm:spPr/>
      <dgm:t>
        <a:bodyPr/>
        <a:lstStyle/>
        <a:p>
          <a:endParaRPr lang="en-US"/>
        </a:p>
      </dgm:t>
    </dgm:pt>
    <dgm:pt modelId="{E53CBE53-E8FF-4EAC-A3ED-D9291B1834C4}" type="pres">
      <dgm:prSet presAssocID="{6EE1F13D-9037-442D-A7A7-D95CF1602DD9}" presName="childPlaceholder" presStyleCnt="0"/>
      <dgm:spPr/>
    </dgm:pt>
    <dgm:pt modelId="{3CCC878F-135C-4C4B-AE0F-F281042E67CC}" type="pres">
      <dgm:prSet presAssocID="{6EE1F13D-9037-442D-A7A7-D95CF1602DD9}" presName="circle" presStyleCnt="0"/>
      <dgm:spPr/>
    </dgm:pt>
    <dgm:pt modelId="{3E55B6C0-CCBD-406A-94B3-96042B54BDE5}" type="pres">
      <dgm:prSet presAssocID="{6EE1F13D-9037-442D-A7A7-D95CF1602DD9}" presName="quadrant1" presStyleLbl="node1" presStyleIdx="0" presStyleCnt="4">
        <dgm:presLayoutVars>
          <dgm:chMax val="1"/>
          <dgm:bulletEnabled val="1"/>
        </dgm:presLayoutVars>
      </dgm:prSet>
      <dgm:spPr/>
      <dgm:t>
        <a:bodyPr/>
        <a:lstStyle/>
        <a:p>
          <a:endParaRPr lang="en-US"/>
        </a:p>
      </dgm:t>
    </dgm:pt>
    <dgm:pt modelId="{8EC8B787-ED62-44E9-A61D-C28B04347FDA}" type="pres">
      <dgm:prSet presAssocID="{6EE1F13D-9037-442D-A7A7-D95CF1602DD9}" presName="quadrant2" presStyleLbl="node1" presStyleIdx="1" presStyleCnt="4">
        <dgm:presLayoutVars>
          <dgm:chMax val="1"/>
          <dgm:bulletEnabled val="1"/>
        </dgm:presLayoutVars>
      </dgm:prSet>
      <dgm:spPr/>
      <dgm:t>
        <a:bodyPr/>
        <a:lstStyle/>
        <a:p>
          <a:endParaRPr lang="en-US"/>
        </a:p>
      </dgm:t>
    </dgm:pt>
    <dgm:pt modelId="{BD844BA7-235B-4CD5-944E-2779E26B45C3}" type="pres">
      <dgm:prSet presAssocID="{6EE1F13D-9037-442D-A7A7-D95CF1602DD9}" presName="quadrant3" presStyleLbl="node1" presStyleIdx="2" presStyleCnt="4">
        <dgm:presLayoutVars>
          <dgm:chMax val="1"/>
          <dgm:bulletEnabled val="1"/>
        </dgm:presLayoutVars>
      </dgm:prSet>
      <dgm:spPr/>
      <dgm:t>
        <a:bodyPr/>
        <a:lstStyle/>
        <a:p>
          <a:endParaRPr lang="en-US"/>
        </a:p>
      </dgm:t>
    </dgm:pt>
    <dgm:pt modelId="{61F0A6C1-A4D7-4010-B57F-3062F794B5C9}" type="pres">
      <dgm:prSet presAssocID="{6EE1F13D-9037-442D-A7A7-D95CF1602DD9}" presName="quadrant4" presStyleLbl="node1" presStyleIdx="3" presStyleCnt="4">
        <dgm:presLayoutVars>
          <dgm:chMax val="1"/>
          <dgm:bulletEnabled val="1"/>
        </dgm:presLayoutVars>
      </dgm:prSet>
      <dgm:spPr/>
      <dgm:t>
        <a:bodyPr/>
        <a:lstStyle/>
        <a:p>
          <a:endParaRPr lang="en-US"/>
        </a:p>
      </dgm:t>
    </dgm:pt>
    <dgm:pt modelId="{C403C978-7ABC-45DB-A96E-C636D5036E36}" type="pres">
      <dgm:prSet presAssocID="{6EE1F13D-9037-442D-A7A7-D95CF1602DD9}" presName="quadrantPlaceholder" presStyleCnt="0"/>
      <dgm:spPr/>
    </dgm:pt>
    <dgm:pt modelId="{40E67263-ED42-4750-8F7E-B985BF681BE9}" type="pres">
      <dgm:prSet presAssocID="{6EE1F13D-9037-442D-A7A7-D95CF1602DD9}" presName="center1" presStyleLbl="fgShp" presStyleIdx="0" presStyleCnt="2"/>
      <dgm:spPr/>
    </dgm:pt>
    <dgm:pt modelId="{E7276AF6-6672-489F-B7F0-61C0AC6D44A3}" type="pres">
      <dgm:prSet presAssocID="{6EE1F13D-9037-442D-A7A7-D95CF1602DD9}" presName="center2" presStyleLbl="fgShp" presStyleIdx="1" presStyleCnt="2"/>
      <dgm:spPr/>
    </dgm:pt>
  </dgm:ptLst>
  <dgm:cxnLst>
    <dgm:cxn modelId="{74BAFBB7-507D-4F5D-BE80-6C3DA75A4B03}" srcId="{8E2315AC-DBCA-40B8-942E-AE2E13FEF30B}" destId="{E0628CC4-3272-4EA4-B19A-34554A249F8E}" srcOrd="1" destOrd="0" parTransId="{FF1242CF-FAE0-402B-AB42-ED825443E9D6}" sibTransId="{BB8F8CD2-95B1-4559-AD64-4AF10A5E5AB4}"/>
    <dgm:cxn modelId="{8487CBDB-8B90-4017-BD1A-0DE682A7DC41}" srcId="{99F26E58-9790-4A49-8C1E-47F5A3488680}" destId="{3115205F-8BC1-4A74-BC49-AE618A020D05}" srcOrd="0" destOrd="0" parTransId="{284BB181-6600-4EDA-BAEF-C391F837DFF6}" sibTransId="{CF04A515-8A12-4BA6-BAE1-2AB6A6B8241F}"/>
    <dgm:cxn modelId="{423AF71F-0C21-4189-AEAB-3349AD83D88E}" srcId="{6EE1F13D-9037-442D-A7A7-D95CF1602DD9}" destId="{016B032A-8D6D-44E3-BBFD-42246B0FD019}" srcOrd="6" destOrd="0" parTransId="{A0DE5631-7EAB-4405-9EBB-87E3540EE73D}" sibTransId="{A463AE4E-B09D-41B4-B44F-A73C4AA2A70E}"/>
    <dgm:cxn modelId="{0E7A53B1-36E0-4A55-BD21-D456A06AB431}" type="presOf" srcId="{1A4AA5D8-2B9F-420A-8008-E16CAAC34E9E}" destId="{0DFED862-D10C-448E-920F-F6888AF9E389}" srcOrd="1" destOrd="0" presId="urn:microsoft.com/office/officeart/2005/8/layout/cycle4"/>
    <dgm:cxn modelId="{90EB50D0-6B01-4E84-8D5D-D90A7AB34FCC}" srcId="{9BC440C5-6A37-4376-BD91-A33A4F9744C1}" destId="{29115D15-B996-4A12-B84E-D2424506BDE1}" srcOrd="0" destOrd="0" parTransId="{2DA76E86-2274-4229-8472-39328D405150}" sibTransId="{576BBA06-B358-4D1F-A9C6-18520C53D278}"/>
    <dgm:cxn modelId="{B91D63D4-5E7D-47DE-B7FE-CD863567A6EB}" srcId="{016B032A-8D6D-44E3-BBFD-42246B0FD019}" destId="{5DCC4BEC-119E-47B9-A315-FD46AA3B2A05}" srcOrd="0" destOrd="0" parTransId="{F1848368-FAC0-4EC6-BBF3-7BB57C89221A}" sibTransId="{24BD191E-7987-441C-87C2-E5902F1688BA}"/>
    <dgm:cxn modelId="{3DFC3C58-714E-4F41-8C46-ECF72F5CC2A1}" srcId="{402FF5DE-3C0F-4225-9233-367E9D9A3B0F}" destId="{94DE9621-FE61-42BF-B55A-2270E34E5AEE}" srcOrd="0" destOrd="0" parTransId="{2E078463-7E57-4092-AFC0-365924BCDA8A}" sibTransId="{8DEBCD2F-A48F-43B8-A514-9A3EFB79A070}"/>
    <dgm:cxn modelId="{498949D1-5B3F-496C-B892-E8ECF654E868}" srcId="{6EE1F13D-9037-442D-A7A7-D95CF1602DD9}" destId="{6256CA5F-789B-4444-BDC4-873379A8F3B5}" srcOrd="4" destOrd="0" parTransId="{C40244D9-FAE3-4D81-8FFF-A9EA581ACD72}" sibTransId="{2AC1D7F7-097A-43C3-B7AB-EDCE8FA83A2D}"/>
    <dgm:cxn modelId="{0A214BB3-4414-417F-A5D7-4357246DBB47}" srcId="{9BC440C5-6A37-4376-BD91-A33A4F9744C1}" destId="{235FBA4B-BA18-4C5A-94C8-F58963F8ADF3}" srcOrd="1" destOrd="0" parTransId="{693FF218-728F-47FF-BB39-747D2617B0E8}" sibTransId="{AA99D4C9-C811-4F47-81D5-372204D9503F}"/>
    <dgm:cxn modelId="{99B29F90-9B95-493D-9DF1-3855E44A3C57}" type="presOf" srcId="{9BC440C5-6A37-4376-BD91-A33A4F9744C1}" destId="{BD844BA7-235B-4CD5-944E-2779E26B45C3}" srcOrd="0" destOrd="0" presId="urn:microsoft.com/office/officeart/2005/8/layout/cycle4"/>
    <dgm:cxn modelId="{634DC6C7-C90F-4657-9A76-E24CAAB15B06}" type="presOf" srcId="{235FBA4B-BA18-4C5A-94C8-F58963F8ADF3}" destId="{E26BDDFB-304D-4DD6-8C1F-8186FD3885ED}" srcOrd="0" destOrd="1" presId="urn:microsoft.com/office/officeart/2005/8/layout/cycle4"/>
    <dgm:cxn modelId="{A5A7CF3E-0C07-4ADE-BE9C-04EF9D25F001}" type="presOf" srcId="{402FF5DE-3C0F-4225-9233-367E9D9A3B0F}" destId="{61F0A6C1-A4D7-4010-B57F-3062F794B5C9}" srcOrd="0" destOrd="0" presId="urn:microsoft.com/office/officeart/2005/8/layout/cycle4"/>
    <dgm:cxn modelId="{9051E716-5C78-4030-8E12-4D1C83A34CDB}" type="presOf" srcId="{8E2315AC-DBCA-40B8-942E-AE2E13FEF30B}" destId="{3E55B6C0-CCBD-406A-94B3-96042B54BDE5}" srcOrd="0" destOrd="0" presId="urn:microsoft.com/office/officeart/2005/8/layout/cycle4"/>
    <dgm:cxn modelId="{8CB0AAF9-1EC8-4CDA-8C59-757A44B593BC}" type="presOf" srcId="{29115D15-B996-4A12-B84E-D2424506BDE1}" destId="{E26BDDFB-304D-4DD6-8C1F-8186FD3885ED}" srcOrd="0" destOrd="0" presId="urn:microsoft.com/office/officeart/2005/8/layout/cycle4"/>
    <dgm:cxn modelId="{500E6345-54C9-43AA-AB64-9114D8936994}" type="presOf" srcId="{3115205F-8BC1-4A74-BC49-AE618A020D05}" destId="{2B082C94-1671-47BE-9928-367552AB02D7}" srcOrd="0" destOrd="0" presId="urn:microsoft.com/office/officeart/2005/8/layout/cycle4"/>
    <dgm:cxn modelId="{4C09B028-1ABA-458F-90F7-958FA71A3BF9}" type="presOf" srcId="{94DE9621-FE61-42BF-B55A-2270E34E5AEE}" destId="{939128E6-07B2-442C-9A4A-3B9F2E712512}" srcOrd="0" destOrd="0" presId="urn:microsoft.com/office/officeart/2005/8/layout/cycle4"/>
    <dgm:cxn modelId="{78FE5495-F1BA-4B02-A8CA-097FDC52B7FC}" type="presOf" srcId="{3115205F-8BC1-4A74-BC49-AE618A020D05}" destId="{5BF427EB-F44B-4D0F-8384-21C1F20BA2C3}" srcOrd="1" destOrd="0" presId="urn:microsoft.com/office/officeart/2005/8/layout/cycle4"/>
    <dgm:cxn modelId="{7A7FE677-CAB5-4954-AE7D-BBE5C98C94DC}" type="presOf" srcId="{29115D15-B996-4A12-B84E-D2424506BDE1}" destId="{79DCAFE6-47BC-4320-88A4-03EA39809EFA}" srcOrd="1" destOrd="0" presId="urn:microsoft.com/office/officeart/2005/8/layout/cycle4"/>
    <dgm:cxn modelId="{4D8CBA38-3CA0-4467-B592-7ABE01D1D6C5}" srcId="{6EE1F13D-9037-442D-A7A7-D95CF1602DD9}" destId="{44294917-FC1A-4EB5-9BBF-39AEF5F01828}" srcOrd="5" destOrd="0" parTransId="{C35AF698-DB36-4928-A44C-533480113979}" sibTransId="{83DFCFFB-DD48-467B-94CC-C3F1A243D05F}"/>
    <dgm:cxn modelId="{D5ACAE29-1EBC-4B35-8809-5D6DABA8581E}" type="presOf" srcId="{6EE1F13D-9037-442D-A7A7-D95CF1602DD9}" destId="{69A75312-70D2-42D7-9872-80BBC921C44F}" srcOrd="0" destOrd="0" presId="urn:microsoft.com/office/officeart/2005/8/layout/cycle4"/>
    <dgm:cxn modelId="{4ECCBBB5-45C2-45E8-BF38-00ED11675ACC}" srcId="{6EE1F13D-9037-442D-A7A7-D95CF1602DD9}" destId="{9BC440C5-6A37-4376-BD91-A33A4F9744C1}" srcOrd="2" destOrd="0" parTransId="{3080508F-AC4A-4CE8-84E4-CD62F0DD5521}" sibTransId="{BEB2F831-06DF-4F57-B550-D735CA2D6406}"/>
    <dgm:cxn modelId="{F3F18120-4C54-425B-B17C-35DD5EF12B44}" srcId="{6EE1F13D-9037-442D-A7A7-D95CF1602DD9}" destId="{99F26E58-9790-4A49-8C1E-47F5A3488680}" srcOrd="1" destOrd="0" parTransId="{0423ECFF-A5DB-401E-B7A3-5EF024077C27}" sibTransId="{CB26E1B5-9567-4997-8474-5A0EBABB5198}"/>
    <dgm:cxn modelId="{BFD4FFBF-D467-4FF9-97C0-C796E29631A9}" type="presOf" srcId="{235FBA4B-BA18-4C5A-94C8-F58963F8ADF3}" destId="{79DCAFE6-47BC-4320-88A4-03EA39809EFA}" srcOrd="1" destOrd="1" presId="urn:microsoft.com/office/officeart/2005/8/layout/cycle4"/>
    <dgm:cxn modelId="{41C64D95-D129-4224-AF3C-21A4F5419D25}" type="presOf" srcId="{E0628CC4-3272-4EA4-B19A-34554A249F8E}" destId="{A2C62E68-6020-4543-96EB-DA53F61DBBDC}" srcOrd="0" destOrd="1" presId="urn:microsoft.com/office/officeart/2005/8/layout/cycle4"/>
    <dgm:cxn modelId="{6A7A0317-8E88-4B3E-A382-B5A5D2A89997}" type="presOf" srcId="{E0628CC4-3272-4EA4-B19A-34554A249F8E}" destId="{0DFED862-D10C-448E-920F-F6888AF9E389}" srcOrd="1" destOrd="1" presId="urn:microsoft.com/office/officeart/2005/8/layout/cycle4"/>
    <dgm:cxn modelId="{7B7B8FF5-1F8B-4C98-8F12-AAB2C2F2AC13}" srcId="{6EE1F13D-9037-442D-A7A7-D95CF1602DD9}" destId="{402FF5DE-3C0F-4225-9233-367E9D9A3B0F}" srcOrd="3" destOrd="0" parTransId="{0183D1D0-6A92-403C-ADD5-CE23597AC1D9}" sibTransId="{578B0C2A-8327-4174-84EB-5C3D19CEAAB6}"/>
    <dgm:cxn modelId="{4AF30FE2-2508-43ED-A8E0-4C78891255F9}" srcId="{8E2315AC-DBCA-40B8-942E-AE2E13FEF30B}" destId="{1A4AA5D8-2B9F-420A-8008-E16CAAC34E9E}" srcOrd="0" destOrd="0" parTransId="{30BB97CF-6801-404B-9B9D-17A84C7E7157}" sibTransId="{1C207FC4-B401-42DE-B224-267E51BFDFFF}"/>
    <dgm:cxn modelId="{9A740279-AA0E-45E2-B9EF-5DFD60F42E12}" type="presOf" srcId="{1A4AA5D8-2B9F-420A-8008-E16CAAC34E9E}" destId="{A2C62E68-6020-4543-96EB-DA53F61DBBDC}" srcOrd="0" destOrd="0" presId="urn:microsoft.com/office/officeart/2005/8/layout/cycle4"/>
    <dgm:cxn modelId="{9D86D3CE-95E6-4C0C-9F60-3383783613E5}" type="presOf" srcId="{94DE9621-FE61-42BF-B55A-2270E34E5AEE}" destId="{9C016B94-0290-4F8A-B3A9-DAC86BAAD9CC}" srcOrd="1" destOrd="0" presId="urn:microsoft.com/office/officeart/2005/8/layout/cycle4"/>
    <dgm:cxn modelId="{3337D74C-3514-4B3F-BC7E-534B97004142}" srcId="{6EE1F13D-9037-442D-A7A7-D95CF1602DD9}" destId="{8E2315AC-DBCA-40B8-942E-AE2E13FEF30B}" srcOrd="0" destOrd="0" parTransId="{F446B077-02C7-4132-97B9-3FD85FDD4DE6}" sibTransId="{2C202E83-ED56-4CC8-824E-58527B244120}"/>
    <dgm:cxn modelId="{9A408A7F-C5F1-4145-A7C5-A5BC828CDD43}" type="presOf" srcId="{99F26E58-9790-4A49-8C1E-47F5A3488680}" destId="{8EC8B787-ED62-44E9-A61D-C28B04347FDA}" srcOrd="0" destOrd="0" presId="urn:microsoft.com/office/officeart/2005/8/layout/cycle4"/>
    <dgm:cxn modelId="{5A32A3B1-42BF-4433-8E6D-9DD8ACC93684}" srcId="{6256CA5F-789B-4444-BDC4-873379A8F3B5}" destId="{3A83CF5F-AF27-46EB-AEA1-FAF2F3851C79}" srcOrd="0" destOrd="0" parTransId="{92009BAF-B52E-4B83-A17D-8883D3C31345}" sibTransId="{FD908B96-2D1B-485C-A946-663FD5E031D7}"/>
    <dgm:cxn modelId="{43BE3FAF-975A-4A93-B26D-65936DC10F44}" type="presParOf" srcId="{69A75312-70D2-42D7-9872-80BBC921C44F}" destId="{98E13D65-4AE7-4449-898F-152B24DA7098}" srcOrd="0" destOrd="0" presId="urn:microsoft.com/office/officeart/2005/8/layout/cycle4"/>
    <dgm:cxn modelId="{9535B8A2-6005-4CAE-97D3-0C7A84188C7C}" type="presParOf" srcId="{98E13D65-4AE7-4449-898F-152B24DA7098}" destId="{F15ADE60-23A2-490F-9BEE-30E59E72AA6F}" srcOrd="0" destOrd="0" presId="urn:microsoft.com/office/officeart/2005/8/layout/cycle4"/>
    <dgm:cxn modelId="{95E5E717-4819-47C6-AEC3-8BA52BB5F0C7}" type="presParOf" srcId="{F15ADE60-23A2-490F-9BEE-30E59E72AA6F}" destId="{A2C62E68-6020-4543-96EB-DA53F61DBBDC}" srcOrd="0" destOrd="0" presId="urn:microsoft.com/office/officeart/2005/8/layout/cycle4"/>
    <dgm:cxn modelId="{FF154549-AB60-4E98-ACC9-8599F4706449}" type="presParOf" srcId="{F15ADE60-23A2-490F-9BEE-30E59E72AA6F}" destId="{0DFED862-D10C-448E-920F-F6888AF9E389}" srcOrd="1" destOrd="0" presId="urn:microsoft.com/office/officeart/2005/8/layout/cycle4"/>
    <dgm:cxn modelId="{4AEA8E24-1A7F-4E42-9649-C1EBB5F20FC4}" type="presParOf" srcId="{98E13D65-4AE7-4449-898F-152B24DA7098}" destId="{C1A28399-036C-4E94-AB88-3FF42073A3A8}" srcOrd="1" destOrd="0" presId="urn:microsoft.com/office/officeart/2005/8/layout/cycle4"/>
    <dgm:cxn modelId="{6CFF6AE7-D965-4AAF-81D6-5F54D91DD4B8}" type="presParOf" srcId="{C1A28399-036C-4E94-AB88-3FF42073A3A8}" destId="{2B082C94-1671-47BE-9928-367552AB02D7}" srcOrd="0" destOrd="0" presId="urn:microsoft.com/office/officeart/2005/8/layout/cycle4"/>
    <dgm:cxn modelId="{A7EA35D3-437F-4A09-8A23-AF39D4A06EE1}" type="presParOf" srcId="{C1A28399-036C-4E94-AB88-3FF42073A3A8}" destId="{5BF427EB-F44B-4D0F-8384-21C1F20BA2C3}" srcOrd="1" destOrd="0" presId="urn:microsoft.com/office/officeart/2005/8/layout/cycle4"/>
    <dgm:cxn modelId="{4EF9AFFC-B1EC-4904-B04B-8C518086E809}" type="presParOf" srcId="{98E13D65-4AE7-4449-898F-152B24DA7098}" destId="{1E47A745-E12F-492D-9F38-2CBD1A58C112}" srcOrd="2" destOrd="0" presId="urn:microsoft.com/office/officeart/2005/8/layout/cycle4"/>
    <dgm:cxn modelId="{FE381E52-DBEA-4CA9-A6D0-5619FCA4D9DF}" type="presParOf" srcId="{1E47A745-E12F-492D-9F38-2CBD1A58C112}" destId="{E26BDDFB-304D-4DD6-8C1F-8186FD3885ED}" srcOrd="0" destOrd="0" presId="urn:microsoft.com/office/officeart/2005/8/layout/cycle4"/>
    <dgm:cxn modelId="{68D37627-2724-4F31-91AA-31EF4C4E426D}" type="presParOf" srcId="{1E47A745-E12F-492D-9F38-2CBD1A58C112}" destId="{79DCAFE6-47BC-4320-88A4-03EA39809EFA}" srcOrd="1" destOrd="0" presId="urn:microsoft.com/office/officeart/2005/8/layout/cycle4"/>
    <dgm:cxn modelId="{36E8823D-70EF-4E2E-8FCE-4DF2FB973C2A}" type="presParOf" srcId="{98E13D65-4AE7-4449-898F-152B24DA7098}" destId="{1F3B5593-D3C3-42AC-B395-7C5AA1E1DD46}" srcOrd="3" destOrd="0" presId="urn:microsoft.com/office/officeart/2005/8/layout/cycle4"/>
    <dgm:cxn modelId="{4FE635C5-26BB-4D3C-ACED-1E7E818AA6CC}" type="presParOf" srcId="{1F3B5593-D3C3-42AC-B395-7C5AA1E1DD46}" destId="{939128E6-07B2-442C-9A4A-3B9F2E712512}" srcOrd="0" destOrd="0" presId="urn:microsoft.com/office/officeart/2005/8/layout/cycle4"/>
    <dgm:cxn modelId="{3EB3326C-9D59-4564-B9F6-0AB914B93D9E}" type="presParOf" srcId="{1F3B5593-D3C3-42AC-B395-7C5AA1E1DD46}" destId="{9C016B94-0290-4F8A-B3A9-DAC86BAAD9CC}" srcOrd="1" destOrd="0" presId="urn:microsoft.com/office/officeart/2005/8/layout/cycle4"/>
    <dgm:cxn modelId="{A85EF857-D788-4B9A-AECA-9895F7056F9F}" type="presParOf" srcId="{98E13D65-4AE7-4449-898F-152B24DA7098}" destId="{E53CBE53-E8FF-4EAC-A3ED-D9291B1834C4}" srcOrd="4" destOrd="0" presId="urn:microsoft.com/office/officeart/2005/8/layout/cycle4"/>
    <dgm:cxn modelId="{A95532B2-2C6C-44E4-973A-3AC620D8B77D}" type="presParOf" srcId="{69A75312-70D2-42D7-9872-80BBC921C44F}" destId="{3CCC878F-135C-4C4B-AE0F-F281042E67CC}" srcOrd="1" destOrd="0" presId="urn:microsoft.com/office/officeart/2005/8/layout/cycle4"/>
    <dgm:cxn modelId="{E6A47A0D-EAAD-48AE-88CE-FCF1C5A65BF6}" type="presParOf" srcId="{3CCC878F-135C-4C4B-AE0F-F281042E67CC}" destId="{3E55B6C0-CCBD-406A-94B3-96042B54BDE5}" srcOrd="0" destOrd="0" presId="urn:microsoft.com/office/officeart/2005/8/layout/cycle4"/>
    <dgm:cxn modelId="{65CBC3F4-8F1D-4B15-8FBE-8E504E664561}" type="presParOf" srcId="{3CCC878F-135C-4C4B-AE0F-F281042E67CC}" destId="{8EC8B787-ED62-44E9-A61D-C28B04347FDA}" srcOrd="1" destOrd="0" presId="urn:microsoft.com/office/officeart/2005/8/layout/cycle4"/>
    <dgm:cxn modelId="{F4397B4B-EF25-4BFF-9423-736BC54F32A9}" type="presParOf" srcId="{3CCC878F-135C-4C4B-AE0F-F281042E67CC}" destId="{BD844BA7-235B-4CD5-944E-2779E26B45C3}" srcOrd="2" destOrd="0" presId="urn:microsoft.com/office/officeart/2005/8/layout/cycle4"/>
    <dgm:cxn modelId="{902885A0-A74C-4908-9741-F5D47CDFE1D1}" type="presParOf" srcId="{3CCC878F-135C-4C4B-AE0F-F281042E67CC}" destId="{61F0A6C1-A4D7-4010-B57F-3062F794B5C9}" srcOrd="3" destOrd="0" presId="urn:microsoft.com/office/officeart/2005/8/layout/cycle4"/>
    <dgm:cxn modelId="{27A76DBD-B962-47AF-9ACA-FCDD0D2C07FE}" type="presParOf" srcId="{3CCC878F-135C-4C4B-AE0F-F281042E67CC}" destId="{C403C978-7ABC-45DB-A96E-C636D5036E36}" srcOrd="4" destOrd="0" presId="urn:microsoft.com/office/officeart/2005/8/layout/cycle4"/>
    <dgm:cxn modelId="{D3031F14-2A54-4C1F-9654-1F6A8F3792F8}" type="presParOf" srcId="{69A75312-70D2-42D7-9872-80BBC921C44F}" destId="{40E67263-ED42-4750-8F7E-B985BF681BE9}" srcOrd="2" destOrd="0" presId="urn:microsoft.com/office/officeart/2005/8/layout/cycle4"/>
    <dgm:cxn modelId="{6BC1C7BB-88A5-41AD-BCBE-23538582A00C}" type="presParOf" srcId="{69A75312-70D2-42D7-9872-80BBC921C44F}" destId="{E7276AF6-6672-489F-B7F0-61C0AC6D44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13D516-7E0A-469A-BF10-CB87798236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DF9480D-8C66-49A3-9032-5BB8A3C7950F}">
      <dgm:prSet phldrT="[Text]"/>
      <dgm:spPr/>
      <dgm:t>
        <a:bodyPr/>
        <a:lstStyle/>
        <a:p>
          <a:r>
            <a:rPr lang="en-US" dirty="0" smtClean="0"/>
            <a:t>Contiguous Definition</a:t>
          </a:r>
          <a:endParaRPr lang="en-US" dirty="0"/>
        </a:p>
      </dgm:t>
    </dgm:pt>
    <dgm:pt modelId="{A8DC45B8-09C5-4E78-BD09-0E0E9B577A99}" type="parTrans" cxnId="{43D30072-E756-47D4-93B2-2120EA22C0BD}">
      <dgm:prSet/>
      <dgm:spPr/>
      <dgm:t>
        <a:bodyPr/>
        <a:lstStyle/>
        <a:p>
          <a:endParaRPr lang="en-US"/>
        </a:p>
      </dgm:t>
    </dgm:pt>
    <dgm:pt modelId="{C81FB050-9DB1-4C17-9B6B-3F6E5ABDCB5D}" type="sibTrans" cxnId="{43D30072-E756-47D4-93B2-2120EA22C0BD}">
      <dgm:prSet/>
      <dgm:spPr/>
      <dgm:t>
        <a:bodyPr/>
        <a:lstStyle/>
        <a:p>
          <a:endParaRPr lang="en-US"/>
        </a:p>
      </dgm:t>
    </dgm:pt>
    <dgm:pt modelId="{87856868-4AD6-4221-98F3-71E6A27E4B13}">
      <dgm:prSet/>
      <dgm:spPr/>
      <dgm:t>
        <a:bodyPr/>
        <a:lstStyle/>
        <a:p>
          <a:r>
            <a:rPr lang="en-US" dirty="0" smtClean="0"/>
            <a:t>"Contiguous acreage," for purposes of this paragraph, means all of a tax parcel as described in section 272.193, or all of a set of contiguous tax parcels under that section that are owned by the same person</a:t>
          </a:r>
          <a:endParaRPr lang="en-US" dirty="0"/>
        </a:p>
      </dgm:t>
    </dgm:pt>
    <dgm:pt modelId="{14815E56-C64B-4BA3-BF22-5031A655FA64}" type="parTrans" cxnId="{1F1581FA-37EC-46C1-8E05-67F7CFEF26F4}">
      <dgm:prSet/>
      <dgm:spPr/>
      <dgm:t>
        <a:bodyPr/>
        <a:lstStyle/>
        <a:p>
          <a:endParaRPr lang="en-US"/>
        </a:p>
      </dgm:t>
    </dgm:pt>
    <dgm:pt modelId="{AFD7E9D8-2918-46EF-AFFB-5DC21720F9DF}" type="sibTrans" cxnId="{1F1581FA-37EC-46C1-8E05-67F7CFEF26F4}">
      <dgm:prSet/>
      <dgm:spPr/>
      <dgm:t>
        <a:bodyPr/>
        <a:lstStyle/>
        <a:p>
          <a:endParaRPr lang="en-US"/>
        </a:p>
      </dgm:t>
    </dgm:pt>
    <dgm:pt modelId="{4C9F2401-6E7C-4B63-85A0-4BD4B2B4A716}">
      <dgm:prSet/>
      <dgm:spPr/>
      <dgm:t>
        <a:bodyPr/>
        <a:lstStyle/>
        <a:p>
          <a:r>
            <a:rPr lang="en-US" dirty="0" smtClean="0"/>
            <a:t>Implication – Consider all contiguous parcels </a:t>
          </a:r>
          <a:endParaRPr lang="en-US" dirty="0"/>
        </a:p>
      </dgm:t>
    </dgm:pt>
    <dgm:pt modelId="{C3D825CB-C7C4-470B-A846-52AAE730318B}" type="parTrans" cxnId="{EB76B708-7408-4E56-9D49-337B9AA0CBB8}">
      <dgm:prSet/>
      <dgm:spPr/>
      <dgm:t>
        <a:bodyPr/>
        <a:lstStyle/>
        <a:p>
          <a:endParaRPr lang="en-US"/>
        </a:p>
      </dgm:t>
    </dgm:pt>
    <dgm:pt modelId="{77BE954F-603A-469B-BF3D-6AEC7986F6D0}" type="sibTrans" cxnId="{EB76B708-7408-4E56-9D49-337B9AA0CBB8}">
      <dgm:prSet/>
      <dgm:spPr/>
      <dgm:t>
        <a:bodyPr/>
        <a:lstStyle/>
        <a:p>
          <a:endParaRPr lang="en-US"/>
        </a:p>
      </dgm:t>
    </dgm:pt>
    <dgm:pt modelId="{BC761DEF-163E-43FF-9872-70DBA03CA6BC}">
      <dgm:prSet/>
      <dgm:spPr/>
      <dgm:t>
        <a:bodyPr/>
        <a:lstStyle/>
        <a:p>
          <a:r>
            <a:rPr lang="en-US" dirty="0" smtClean="0"/>
            <a:t>Homestead implications</a:t>
          </a:r>
          <a:endParaRPr lang="en-US" dirty="0"/>
        </a:p>
      </dgm:t>
    </dgm:pt>
    <dgm:pt modelId="{8928810E-32D8-41E5-A753-1F5ACF4CAE63}" type="parTrans" cxnId="{CB64396D-79B9-462B-AF1A-5C4931C87F1D}">
      <dgm:prSet/>
      <dgm:spPr/>
      <dgm:t>
        <a:bodyPr/>
        <a:lstStyle/>
        <a:p>
          <a:endParaRPr lang="en-US"/>
        </a:p>
      </dgm:t>
    </dgm:pt>
    <dgm:pt modelId="{6A2260C1-FD5F-49DF-91F3-DA86D6778F6A}" type="sibTrans" cxnId="{CB64396D-79B9-462B-AF1A-5C4931C87F1D}">
      <dgm:prSet/>
      <dgm:spPr/>
      <dgm:t>
        <a:bodyPr/>
        <a:lstStyle/>
        <a:p>
          <a:endParaRPr lang="en-US"/>
        </a:p>
      </dgm:t>
    </dgm:pt>
    <dgm:pt modelId="{26CED983-ED8B-4635-B9C7-FDA47003AD6F}">
      <dgm:prSet/>
      <dgm:spPr/>
      <dgm:t>
        <a:bodyPr/>
        <a:lstStyle/>
        <a:p>
          <a:r>
            <a:rPr lang="en-US" dirty="0" smtClean="0"/>
            <a:t>May be linked as provided for in homestead statute, will not qualify for actively farming due to size.</a:t>
          </a:r>
          <a:endParaRPr lang="en-US" dirty="0"/>
        </a:p>
      </dgm:t>
    </dgm:pt>
    <dgm:pt modelId="{69A547FD-4562-4204-A25C-768F2D146FD2}" type="parTrans" cxnId="{80AF5127-7E54-42AB-AC16-07FD84A67E48}">
      <dgm:prSet/>
      <dgm:spPr/>
      <dgm:t>
        <a:bodyPr/>
        <a:lstStyle/>
        <a:p>
          <a:endParaRPr lang="en-US"/>
        </a:p>
      </dgm:t>
    </dgm:pt>
    <dgm:pt modelId="{D066C462-E53D-4AA3-9045-3F5A869DB64C}" type="sibTrans" cxnId="{80AF5127-7E54-42AB-AC16-07FD84A67E48}">
      <dgm:prSet/>
      <dgm:spPr/>
      <dgm:t>
        <a:bodyPr/>
        <a:lstStyle/>
        <a:p>
          <a:endParaRPr lang="en-US"/>
        </a:p>
      </dgm:t>
    </dgm:pt>
    <dgm:pt modelId="{BC1B50CC-DFA2-4463-A1BB-9D445B7AF3ED}" type="pres">
      <dgm:prSet presAssocID="{D713D516-7E0A-469A-BF10-CB8779823697}" presName="linear" presStyleCnt="0">
        <dgm:presLayoutVars>
          <dgm:dir/>
          <dgm:animLvl val="lvl"/>
          <dgm:resizeHandles val="exact"/>
        </dgm:presLayoutVars>
      </dgm:prSet>
      <dgm:spPr/>
      <dgm:t>
        <a:bodyPr/>
        <a:lstStyle/>
        <a:p>
          <a:endParaRPr lang="en-US"/>
        </a:p>
      </dgm:t>
    </dgm:pt>
    <dgm:pt modelId="{BC5DC90D-4902-4BD5-ADA0-A1B86D8D7846}" type="pres">
      <dgm:prSet presAssocID="{2DF9480D-8C66-49A3-9032-5BB8A3C7950F}" presName="parentLin" presStyleCnt="0"/>
      <dgm:spPr/>
    </dgm:pt>
    <dgm:pt modelId="{365B7918-4851-4C0C-943B-942EF4693797}" type="pres">
      <dgm:prSet presAssocID="{2DF9480D-8C66-49A3-9032-5BB8A3C7950F}" presName="parentLeftMargin" presStyleLbl="node1" presStyleIdx="0" presStyleCnt="2"/>
      <dgm:spPr/>
      <dgm:t>
        <a:bodyPr/>
        <a:lstStyle/>
        <a:p>
          <a:endParaRPr lang="en-US"/>
        </a:p>
      </dgm:t>
    </dgm:pt>
    <dgm:pt modelId="{8AAF3DD0-3B3D-4279-8B87-0C395180BA4A}" type="pres">
      <dgm:prSet presAssocID="{2DF9480D-8C66-49A3-9032-5BB8A3C7950F}" presName="parentText" presStyleLbl="node1" presStyleIdx="0" presStyleCnt="2">
        <dgm:presLayoutVars>
          <dgm:chMax val="0"/>
          <dgm:bulletEnabled val="1"/>
        </dgm:presLayoutVars>
      </dgm:prSet>
      <dgm:spPr/>
      <dgm:t>
        <a:bodyPr/>
        <a:lstStyle/>
        <a:p>
          <a:endParaRPr lang="en-US"/>
        </a:p>
      </dgm:t>
    </dgm:pt>
    <dgm:pt modelId="{8A56DB76-B15C-4B79-B52D-AF57E3B042FD}" type="pres">
      <dgm:prSet presAssocID="{2DF9480D-8C66-49A3-9032-5BB8A3C7950F}" presName="negativeSpace" presStyleCnt="0"/>
      <dgm:spPr/>
    </dgm:pt>
    <dgm:pt modelId="{5416A2DE-52E7-4204-8077-F0B0654BC4C7}" type="pres">
      <dgm:prSet presAssocID="{2DF9480D-8C66-49A3-9032-5BB8A3C7950F}" presName="childText" presStyleLbl="conFgAcc1" presStyleIdx="0" presStyleCnt="2">
        <dgm:presLayoutVars>
          <dgm:bulletEnabled val="1"/>
        </dgm:presLayoutVars>
      </dgm:prSet>
      <dgm:spPr/>
      <dgm:t>
        <a:bodyPr/>
        <a:lstStyle/>
        <a:p>
          <a:endParaRPr lang="en-US"/>
        </a:p>
      </dgm:t>
    </dgm:pt>
    <dgm:pt modelId="{6FAB6376-FB53-456B-84C8-C7393831C39C}" type="pres">
      <dgm:prSet presAssocID="{C81FB050-9DB1-4C17-9B6B-3F6E5ABDCB5D}" presName="spaceBetweenRectangles" presStyleCnt="0"/>
      <dgm:spPr/>
    </dgm:pt>
    <dgm:pt modelId="{6E92F821-9608-4373-9E77-0D23D69D8B41}" type="pres">
      <dgm:prSet presAssocID="{BC761DEF-163E-43FF-9872-70DBA03CA6BC}" presName="parentLin" presStyleCnt="0"/>
      <dgm:spPr/>
    </dgm:pt>
    <dgm:pt modelId="{F03EB202-40FE-4841-B3BC-88FC91D40964}" type="pres">
      <dgm:prSet presAssocID="{BC761DEF-163E-43FF-9872-70DBA03CA6BC}" presName="parentLeftMargin" presStyleLbl="node1" presStyleIdx="0" presStyleCnt="2"/>
      <dgm:spPr/>
      <dgm:t>
        <a:bodyPr/>
        <a:lstStyle/>
        <a:p>
          <a:endParaRPr lang="en-US"/>
        </a:p>
      </dgm:t>
    </dgm:pt>
    <dgm:pt modelId="{C7DA48B3-87B0-431B-923D-F8ED287DBC77}" type="pres">
      <dgm:prSet presAssocID="{BC761DEF-163E-43FF-9872-70DBA03CA6BC}" presName="parentText" presStyleLbl="node1" presStyleIdx="1" presStyleCnt="2">
        <dgm:presLayoutVars>
          <dgm:chMax val="0"/>
          <dgm:bulletEnabled val="1"/>
        </dgm:presLayoutVars>
      </dgm:prSet>
      <dgm:spPr/>
      <dgm:t>
        <a:bodyPr/>
        <a:lstStyle/>
        <a:p>
          <a:endParaRPr lang="en-US"/>
        </a:p>
      </dgm:t>
    </dgm:pt>
    <dgm:pt modelId="{3CE26B64-256A-4A1F-86B7-301EF0E1D954}" type="pres">
      <dgm:prSet presAssocID="{BC761DEF-163E-43FF-9872-70DBA03CA6BC}" presName="negativeSpace" presStyleCnt="0"/>
      <dgm:spPr/>
    </dgm:pt>
    <dgm:pt modelId="{C42AA6CD-7050-4124-97A2-E164C277B939}" type="pres">
      <dgm:prSet presAssocID="{BC761DEF-163E-43FF-9872-70DBA03CA6BC}" presName="childText" presStyleLbl="conFgAcc1" presStyleIdx="1" presStyleCnt="2">
        <dgm:presLayoutVars>
          <dgm:bulletEnabled val="1"/>
        </dgm:presLayoutVars>
      </dgm:prSet>
      <dgm:spPr/>
      <dgm:t>
        <a:bodyPr/>
        <a:lstStyle/>
        <a:p>
          <a:endParaRPr lang="en-US"/>
        </a:p>
      </dgm:t>
    </dgm:pt>
  </dgm:ptLst>
  <dgm:cxnLst>
    <dgm:cxn modelId="{1F1581FA-37EC-46C1-8E05-67F7CFEF26F4}" srcId="{2DF9480D-8C66-49A3-9032-5BB8A3C7950F}" destId="{87856868-4AD6-4221-98F3-71E6A27E4B13}" srcOrd="0" destOrd="0" parTransId="{14815E56-C64B-4BA3-BF22-5031A655FA64}" sibTransId="{AFD7E9D8-2918-46EF-AFFB-5DC21720F9DF}"/>
    <dgm:cxn modelId="{FE5FB784-2439-45FB-82D4-27EFB190ACB4}" type="presOf" srcId="{2DF9480D-8C66-49A3-9032-5BB8A3C7950F}" destId="{365B7918-4851-4C0C-943B-942EF4693797}" srcOrd="0" destOrd="0" presId="urn:microsoft.com/office/officeart/2005/8/layout/list1"/>
    <dgm:cxn modelId="{593BEC8B-99F7-47E5-94F9-31FB8B0316EE}" type="presOf" srcId="{4C9F2401-6E7C-4B63-85A0-4BD4B2B4A716}" destId="{5416A2DE-52E7-4204-8077-F0B0654BC4C7}" srcOrd="0" destOrd="1" presId="urn:microsoft.com/office/officeart/2005/8/layout/list1"/>
    <dgm:cxn modelId="{28038ED6-DE23-436C-A134-3D5BD1830C19}" type="presOf" srcId="{BC761DEF-163E-43FF-9872-70DBA03CA6BC}" destId="{C7DA48B3-87B0-431B-923D-F8ED287DBC77}" srcOrd="1" destOrd="0" presId="urn:microsoft.com/office/officeart/2005/8/layout/list1"/>
    <dgm:cxn modelId="{7B97A7A7-28C3-4A99-9ED9-3EB9D0589E5C}" type="presOf" srcId="{BC761DEF-163E-43FF-9872-70DBA03CA6BC}" destId="{F03EB202-40FE-4841-B3BC-88FC91D40964}" srcOrd="0" destOrd="0" presId="urn:microsoft.com/office/officeart/2005/8/layout/list1"/>
    <dgm:cxn modelId="{051FB855-49DA-4FAF-B296-547CD5EF4710}" type="presOf" srcId="{D713D516-7E0A-469A-BF10-CB8779823697}" destId="{BC1B50CC-DFA2-4463-A1BB-9D445B7AF3ED}" srcOrd="0" destOrd="0" presId="urn:microsoft.com/office/officeart/2005/8/layout/list1"/>
    <dgm:cxn modelId="{CB64396D-79B9-462B-AF1A-5C4931C87F1D}" srcId="{D713D516-7E0A-469A-BF10-CB8779823697}" destId="{BC761DEF-163E-43FF-9872-70DBA03CA6BC}" srcOrd="1" destOrd="0" parTransId="{8928810E-32D8-41E5-A753-1F5ACF4CAE63}" sibTransId="{6A2260C1-FD5F-49DF-91F3-DA86D6778F6A}"/>
    <dgm:cxn modelId="{80AF5127-7E54-42AB-AC16-07FD84A67E48}" srcId="{BC761DEF-163E-43FF-9872-70DBA03CA6BC}" destId="{26CED983-ED8B-4635-B9C7-FDA47003AD6F}" srcOrd="0" destOrd="0" parTransId="{69A547FD-4562-4204-A25C-768F2D146FD2}" sibTransId="{D066C462-E53D-4AA3-9045-3F5A869DB64C}"/>
    <dgm:cxn modelId="{C81DCFA1-C102-4C04-898B-040661DB32EF}" type="presOf" srcId="{87856868-4AD6-4221-98F3-71E6A27E4B13}" destId="{5416A2DE-52E7-4204-8077-F0B0654BC4C7}" srcOrd="0" destOrd="0" presId="urn:microsoft.com/office/officeart/2005/8/layout/list1"/>
    <dgm:cxn modelId="{3A317439-2BA8-417E-98A1-528564B9728F}" type="presOf" srcId="{2DF9480D-8C66-49A3-9032-5BB8A3C7950F}" destId="{8AAF3DD0-3B3D-4279-8B87-0C395180BA4A}" srcOrd="1" destOrd="0" presId="urn:microsoft.com/office/officeart/2005/8/layout/list1"/>
    <dgm:cxn modelId="{43D30072-E756-47D4-93B2-2120EA22C0BD}" srcId="{D713D516-7E0A-469A-BF10-CB8779823697}" destId="{2DF9480D-8C66-49A3-9032-5BB8A3C7950F}" srcOrd="0" destOrd="0" parTransId="{A8DC45B8-09C5-4E78-BD09-0E0E9B577A99}" sibTransId="{C81FB050-9DB1-4C17-9B6B-3F6E5ABDCB5D}"/>
    <dgm:cxn modelId="{251DE41B-7534-4B21-B4AD-DD4B30EC6F63}" type="presOf" srcId="{26CED983-ED8B-4635-B9C7-FDA47003AD6F}" destId="{C42AA6CD-7050-4124-97A2-E164C277B939}" srcOrd="0" destOrd="0" presId="urn:microsoft.com/office/officeart/2005/8/layout/list1"/>
    <dgm:cxn modelId="{EB76B708-7408-4E56-9D49-337B9AA0CBB8}" srcId="{2DF9480D-8C66-49A3-9032-5BB8A3C7950F}" destId="{4C9F2401-6E7C-4B63-85A0-4BD4B2B4A716}" srcOrd="1" destOrd="0" parTransId="{C3D825CB-C7C4-470B-A846-52AAE730318B}" sibTransId="{77BE954F-603A-469B-BF3D-6AEC7986F6D0}"/>
    <dgm:cxn modelId="{9686AF0D-A5F3-477E-A3FE-DA1BDB4601E0}" type="presParOf" srcId="{BC1B50CC-DFA2-4463-A1BB-9D445B7AF3ED}" destId="{BC5DC90D-4902-4BD5-ADA0-A1B86D8D7846}" srcOrd="0" destOrd="0" presId="urn:microsoft.com/office/officeart/2005/8/layout/list1"/>
    <dgm:cxn modelId="{3AC17A05-390D-46E9-8481-E24667D8D332}" type="presParOf" srcId="{BC5DC90D-4902-4BD5-ADA0-A1B86D8D7846}" destId="{365B7918-4851-4C0C-943B-942EF4693797}" srcOrd="0" destOrd="0" presId="urn:microsoft.com/office/officeart/2005/8/layout/list1"/>
    <dgm:cxn modelId="{54A4D677-735B-4F98-A57F-D1AE2A7D1706}" type="presParOf" srcId="{BC5DC90D-4902-4BD5-ADA0-A1B86D8D7846}" destId="{8AAF3DD0-3B3D-4279-8B87-0C395180BA4A}" srcOrd="1" destOrd="0" presId="urn:microsoft.com/office/officeart/2005/8/layout/list1"/>
    <dgm:cxn modelId="{8A1F7DD1-9A64-43CA-87FD-19B55671C946}" type="presParOf" srcId="{BC1B50CC-DFA2-4463-A1BB-9D445B7AF3ED}" destId="{8A56DB76-B15C-4B79-B52D-AF57E3B042FD}" srcOrd="1" destOrd="0" presId="urn:microsoft.com/office/officeart/2005/8/layout/list1"/>
    <dgm:cxn modelId="{0394034C-462A-4CFA-A66E-78AE714AA886}" type="presParOf" srcId="{BC1B50CC-DFA2-4463-A1BB-9D445B7AF3ED}" destId="{5416A2DE-52E7-4204-8077-F0B0654BC4C7}" srcOrd="2" destOrd="0" presId="urn:microsoft.com/office/officeart/2005/8/layout/list1"/>
    <dgm:cxn modelId="{F9261169-2AE7-4A18-9586-4D97A311553F}" type="presParOf" srcId="{BC1B50CC-DFA2-4463-A1BB-9D445B7AF3ED}" destId="{6FAB6376-FB53-456B-84C8-C7393831C39C}" srcOrd="3" destOrd="0" presId="urn:microsoft.com/office/officeart/2005/8/layout/list1"/>
    <dgm:cxn modelId="{FB847BCF-36DF-4B90-B703-8D52235155FE}" type="presParOf" srcId="{BC1B50CC-DFA2-4463-A1BB-9D445B7AF3ED}" destId="{6E92F821-9608-4373-9E77-0D23D69D8B41}" srcOrd="4" destOrd="0" presId="urn:microsoft.com/office/officeart/2005/8/layout/list1"/>
    <dgm:cxn modelId="{4578EC53-C107-4A3C-9528-A897893430AA}" type="presParOf" srcId="{6E92F821-9608-4373-9E77-0D23D69D8B41}" destId="{F03EB202-40FE-4841-B3BC-88FC91D40964}" srcOrd="0" destOrd="0" presId="urn:microsoft.com/office/officeart/2005/8/layout/list1"/>
    <dgm:cxn modelId="{54572618-6D60-479E-B3C2-32AF26860DBD}" type="presParOf" srcId="{6E92F821-9608-4373-9E77-0D23D69D8B41}" destId="{C7DA48B3-87B0-431B-923D-F8ED287DBC77}" srcOrd="1" destOrd="0" presId="urn:microsoft.com/office/officeart/2005/8/layout/list1"/>
    <dgm:cxn modelId="{EB605AB8-0800-41F4-B7A5-9310DF34F209}" type="presParOf" srcId="{BC1B50CC-DFA2-4463-A1BB-9D445B7AF3ED}" destId="{3CE26B64-256A-4A1F-86B7-301EF0E1D954}" srcOrd="5" destOrd="0" presId="urn:microsoft.com/office/officeart/2005/8/layout/list1"/>
    <dgm:cxn modelId="{F064E2A8-ACCB-4EF6-938A-3C8258FFEF9B}" type="presParOf" srcId="{BC1B50CC-DFA2-4463-A1BB-9D445B7AF3ED}" destId="{C42AA6CD-7050-4124-97A2-E164C277B93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EE1F13D-9037-442D-A7A7-D95CF1602D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E2315AC-DBCA-40B8-942E-AE2E13FEF30B}">
      <dgm:prSet phldrT="[Text]"/>
      <dgm:spPr/>
      <dgm:t>
        <a:bodyPr/>
        <a:lstStyle/>
        <a:p>
          <a:r>
            <a:rPr lang="en-US" dirty="0" smtClean="0"/>
            <a:t>10 or more contiguous Acres Agricultural Purposes -273.13 subd.23 (e) (1)</a:t>
          </a:r>
          <a:endParaRPr lang="en-US" dirty="0"/>
        </a:p>
      </dgm:t>
    </dgm:pt>
    <dgm:pt modelId="{F446B077-02C7-4132-97B9-3FD85FDD4DE6}" type="parTrans" cxnId="{3337D74C-3514-4B3F-BC7E-534B97004142}">
      <dgm:prSet/>
      <dgm:spPr/>
      <dgm:t>
        <a:bodyPr/>
        <a:lstStyle/>
        <a:p>
          <a:endParaRPr lang="en-US"/>
        </a:p>
      </dgm:t>
    </dgm:pt>
    <dgm:pt modelId="{2C202E83-ED56-4CC8-824E-58527B244120}" type="sibTrans" cxnId="{3337D74C-3514-4B3F-BC7E-534B97004142}">
      <dgm:prSet/>
      <dgm:spPr/>
      <dgm:t>
        <a:bodyPr/>
        <a:lstStyle/>
        <a:p>
          <a:endParaRPr lang="en-US"/>
        </a:p>
      </dgm:t>
    </dgm:pt>
    <dgm:pt modelId="{1A4AA5D8-2B9F-420A-8008-E16CAAC34E9E}">
      <dgm:prSet phldrT="[Text]"/>
      <dgm:spPr/>
      <dgm:t>
        <a:bodyPr/>
        <a:lstStyle/>
        <a:p>
          <a:r>
            <a:rPr lang="en-US" dirty="0" smtClean="0"/>
            <a:t>10 -10.99 Acres No Dwelling and 11 plus acres with or without dwelling.</a:t>
          </a:r>
          <a:endParaRPr lang="en-US" dirty="0"/>
        </a:p>
      </dgm:t>
    </dgm:pt>
    <dgm:pt modelId="{30BB97CF-6801-404B-9B9D-17A84C7E7157}" type="parTrans" cxnId="{4AF30FE2-2508-43ED-A8E0-4C78891255F9}">
      <dgm:prSet/>
      <dgm:spPr/>
      <dgm:t>
        <a:bodyPr/>
        <a:lstStyle/>
        <a:p>
          <a:endParaRPr lang="en-US"/>
        </a:p>
      </dgm:t>
    </dgm:pt>
    <dgm:pt modelId="{1C207FC4-B401-42DE-B224-267E51BFDFFF}" type="sibTrans" cxnId="{4AF30FE2-2508-43ED-A8E0-4C78891255F9}">
      <dgm:prSet/>
      <dgm:spPr/>
      <dgm:t>
        <a:bodyPr/>
        <a:lstStyle/>
        <a:p>
          <a:endParaRPr lang="en-US"/>
        </a:p>
      </dgm:t>
    </dgm:pt>
    <dgm:pt modelId="{99F26E58-9790-4A49-8C1E-47F5A3488680}">
      <dgm:prSet phldrT="[Text]"/>
      <dgm:spPr>
        <a:solidFill>
          <a:schemeClr val="accent1"/>
        </a:solidFill>
      </dgm:spPr>
      <dgm:t>
        <a:bodyPr/>
        <a:lstStyle/>
        <a:p>
          <a:r>
            <a:rPr lang="en-US" dirty="0" smtClean="0"/>
            <a:t>Less than Ten acres Exclusively used for Agricultural Purposes – 273.13 subd.23 (f) (1)</a:t>
          </a:r>
        </a:p>
        <a:p>
          <a:endParaRPr lang="en-US" dirty="0"/>
        </a:p>
      </dgm:t>
    </dgm:pt>
    <dgm:pt modelId="{0423ECFF-A5DB-401E-B7A3-5EF024077C27}" type="parTrans" cxnId="{F3F18120-4C54-425B-B17C-35DD5EF12B44}">
      <dgm:prSet/>
      <dgm:spPr/>
      <dgm:t>
        <a:bodyPr/>
        <a:lstStyle/>
        <a:p>
          <a:endParaRPr lang="en-US"/>
        </a:p>
      </dgm:t>
    </dgm:pt>
    <dgm:pt modelId="{CB26E1B5-9567-4997-8474-5A0EBABB5198}" type="sibTrans" cxnId="{F3F18120-4C54-425B-B17C-35DD5EF12B44}">
      <dgm:prSet/>
      <dgm:spPr/>
      <dgm:t>
        <a:bodyPr/>
        <a:lstStyle/>
        <a:p>
          <a:endParaRPr lang="en-US"/>
        </a:p>
      </dgm:t>
    </dgm:pt>
    <dgm:pt modelId="{9BC440C5-6A37-4376-BD91-A33A4F9744C1}">
      <dgm:prSet phldrT="[Text]"/>
      <dgm:spPr>
        <a:solidFill>
          <a:schemeClr val="tx1">
            <a:lumMod val="50000"/>
            <a:lumOff val="50000"/>
          </a:schemeClr>
        </a:solidFill>
      </dgm:spPr>
      <dgm:t>
        <a:bodyPr/>
        <a:lstStyle/>
        <a:p>
          <a:r>
            <a:rPr lang="en-US" dirty="0" smtClean="0"/>
            <a:t>Less than 11 acres including a dwelling 273.13 subd.23 (f) (2)</a:t>
          </a:r>
          <a:endParaRPr lang="en-US" dirty="0"/>
        </a:p>
      </dgm:t>
    </dgm:pt>
    <dgm:pt modelId="{3080508F-AC4A-4CE8-84E4-CD62F0DD5521}" type="parTrans" cxnId="{4ECCBBB5-45C2-45E8-BF38-00ED11675ACC}">
      <dgm:prSet/>
      <dgm:spPr/>
      <dgm:t>
        <a:bodyPr/>
        <a:lstStyle/>
        <a:p>
          <a:endParaRPr lang="en-US"/>
        </a:p>
      </dgm:t>
    </dgm:pt>
    <dgm:pt modelId="{BEB2F831-06DF-4F57-B550-D735CA2D6406}" type="sibTrans" cxnId="{4ECCBBB5-45C2-45E8-BF38-00ED11675ACC}">
      <dgm:prSet/>
      <dgm:spPr/>
      <dgm:t>
        <a:bodyPr/>
        <a:lstStyle/>
        <a:p>
          <a:endParaRPr lang="en-US"/>
        </a:p>
      </dgm:t>
    </dgm:pt>
    <dgm:pt modelId="{3A83CF5F-AF27-46EB-AEA1-FAF2F3851C79}">
      <dgm:prSet phldrT="[Text]" phldr="1"/>
      <dgm:spPr/>
      <dgm:t>
        <a:bodyPr/>
        <a:lstStyle/>
        <a:p>
          <a:endParaRPr lang="en-US"/>
        </a:p>
      </dgm:t>
    </dgm:pt>
    <dgm:pt modelId="{92009BAF-B52E-4B83-A17D-8883D3C31345}" type="parTrans" cxnId="{5A32A3B1-42BF-4433-8E6D-9DD8ACC93684}">
      <dgm:prSet/>
      <dgm:spPr/>
      <dgm:t>
        <a:bodyPr/>
        <a:lstStyle/>
        <a:p>
          <a:endParaRPr lang="en-US"/>
        </a:p>
      </dgm:t>
    </dgm:pt>
    <dgm:pt modelId="{FD908B96-2D1B-485C-A946-663FD5E031D7}" type="sibTrans" cxnId="{5A32A3B1-42BF-4433-8E6D-9DD8ACC93684}">
      <dgm:prSet/>
      <dgm:spPr/>
      <dgm:t>
        <a:bodyPr/>
        <a:lstStyle/>
        <a:p>
          <a:endParaRPr lang="en-US"/>
        </a:p>
      </dgm:t>
    </dgm:pt>
    <dgm:pt modelId="{016B032A-8D6D-44E3-BBFD-42246B0FD019}">
      <dgm:prSet phldrT="[Text]" phldr="1"/>
      <dgm:spPr/>
      <dgm:t>
        <a:bodyPr/>
        <a:lstStyle/>
        <a:p>
          <a:endParaRPr lang="en-US"/>
        </a:p>
      </dgm:t>
    </dgm:pt>
    <dgm:pt modelId="{A0DE5631-7EAB-4405-9EBB-87E3540EE73D}" type="parTrans" cxnId="{423AF71F-0C21-4189-AEAB-3349AD83D88E}">
      <dgm:prSet/>
      <dgm:spPr/>
      <dgm:t>
        <a:bodyPr/>
        <a:lstStyle/>
        <a:p>
          <a:endParaRPr lang="en-US"/>
        </a:p>
      </dgm:t>
    </dgm:pt>
    <dgm:pt modelId="{A463AE4E-B09D-41B4-B44F-A73C4AA2A70E}" type="sibTrans" cxnId="{423AF71F-0C21-4189-AEAB-3349AD83D88E}">
      <dgm:prSet/>
      <dgm:spPr/>
      <dgm:t>
        <a:bodyPr/>
        <a:lstStyle/>
        <a:p>
          <a:endParaRPr lang="en-US"/>
        </a:p>
      </dgm:t>
    </dgm:pt>
    <dgm:pt modelId="{5DCC4BEC-119E-47B9-A315-FD46AA3B2A05}">
      <dgm:prSet phldrT="[Text]" phldr="1"/>
      <dgm:spPr/>
      <dgm:t>
        <a:bodyPr/>
        <a:lstStyle/>
        <a:p>
          <a:endParaRPr lang="en-US"/>
        </a:p>
      </dgm:t>
    </dgm:pt>
    <dgm:pt modelId="{F1848368-FAC0-4EC6-BBF3-7BB57C89221A}" type="parTrans" cxnId="{B91D63D4-5E7D-47DE-B7FE-CD863567A6EB}">
      <dgm:prSet/>
      <dgm:spPr/>
      <dgm:t>
        <a:bodyPr/>
        <a:lstStyle/>
        <a:p>
          <a:endParaRPr lang="en-US"/>
        </a:p>
      </dgm:t>
    </dgm:pt>
    <dgm:pt modelId="{24BD191E-7987-441C-87C2-E5902F1688BA}" type="sibTrans" cxnId="{B91D63D4-5E7D-47DE-B7FE-CD863567A6EB}">
      <dgm:prSet/>
      <dgm:spPr/>
      <dgm:t>
        <a:bodyPr/>
        <a:lstStyle/>
        <a:p>
          <a:endParaRPr lang="en-US"/>
        </a:p>
      </dgm:t>
    </dgm:pt>
    <dgm:pt modelId="{E0628CC4-3272-4EA4-B19A-34554A249F8E}">
      <dgm:prSet/>
      <dgm:spPr/>
      <dgm:t>
        <a:bodyPr/>
        <a:lstStyle/>
        <a:p>
          <a:endParaRPr lang="en-US" dirty="0"/>
        </a:p>
      </dgm:t>
    </dgm:pt>
    <dgm:pt modelId="{FF1242CF-FAE0-402B-AB42-ED825443E9D6}" type="parTrans" cxnId="{74BAFBB7-507D-4F5D-BE80-6C3DA75A4B03}">
      <dgm:prSet/>
      <dgm:spPr/>
      <dgm:t>
        <a:bodyPr/>
        <a:lstStyle/>
        <a:p>
          <a:endParaRPr lang="en-US"/>
        </a:p>
      </dgm:t>
    </dgm:pt>
    <dgm:pt modelId="{BB8F8CD2-95B1-4559-AD64-4AF10A5E5AB4}" type="sibTrans" cxnId="{74BAFBB7-507D-4F5D-BE80-6C3DA75A4B03}">
      <dgm:prSet/>
      <dgm:spPr/>
      <dgm:t>
        <a:bodyPr/>
        <a:lstStyle/>
        <a:p>
          <a:endParaRPr lang="en-US"/>
        </a:p>
      </dgm:t>
    </dgm:pt>
    <dgm:pt modelId="{3115205F-8BC1-4A74-BC49-AE618A020D05}">
      <dgm:prSet/>
      <dgm:spPr/>
      <dgm:t>
        <a:bodyPr/>
        <a:lstStyle/>
        <a:p>
          <a:r>
            <a:rPr lang="en-US" dirty="0" smtClean="0"/>
            <a:t>Less than 10 acres No Dwelling.</a:t>
          </a:r>
          <a:endParaRPr lang="en-US" dirty="0"/>
        </a:p>
      </dgm:t>
    </dgm:pt>
    <dgm:pt modelId="{284BB181-6600-4EDA-BAEF-C391F837DFF6}" type="parTrans" cxnId="{8487CBDB-8B90-4017-BD1A-0DE682A7DC41}">
      <dgm:prSet/>
      <dgm:spPr/>
      <dgm:t>
        <a:bodyPr/>
        <a:lstStyle/>
        <a:p>
          <a:endParaRPr lang="en-US"/>
        </a:p>
      </dgm:t>
    </dgm:pt>
    <dgm:pt modelId="{CF04A515-8A12-4BA6-BAE1-2AB6A6B8241F}" type="sibTrans" cxnId="{8487CBDB-8B90-4017-BD1A-0DE682A7DC41}">
      <dgm:prSet/>
      <dgm:spPr/>
      <dgm:t>
        <a:bodyPr/>
        <a:lstStyle/>
        <a:p>
          <a:endParaRPr lang="en-US"/>
        </a:p>
      </dgm:t>
    </dgm:pt>
    <dgm:pt modelId="{44294917-FC1A-4EB5-9BBF-39AEF5F01828}">
      <dgm:prSet/>
      <dgm:spPr/>
      <dgm:t>
        <a:bodyPr/>
        <a:lstStyle/>
        <a:p>
          <a:endParaRPr lang="en-US"/>
        </a:p>
      </dgm:t>
    </dgm:pt>
    <dgm:pt modelId="{C35AF698-DB36-4928-A44C-533480113979}" type="parTrans" cxnId="{4D8CBA38-3CA0-4467-B592-7ABE01D1D6C5}">
      <dgm:prSet/>
      <dgm:spPr/>
      <dgm:t>
        <a:bodyPr/>
        <a:lstStyle/>
        <a:p>
          <a:endParaRPr lang="en-US"/>
        </a:p>
      </dgm:t>
    </dgm:pt>
    <dgm:pt modelId="{83DFCFFB-DD48-467B-94CC-C3F1A243D05F}" type="sibTrans" cxnId="{4D8CBA38-3CA0-4467-B592-7ABE01D1D6C5}">
      <dgm:prSet/>
      <dgm:spPr/>
      <dgm:t>
        <a:bodyPr/>
        <a:lstStyle/>
        <a:p>
          <a:endParaRPr lang="en-US"/>
        </a:p>
      </dgm:t>
    </dgm:pt>
    <dgm:pt modelId="{402FF5DE-3C0F-4225-9233-367E9D9A3B0F}">
      <dgm:prSet/>
      <dgm:spPr>
        <a:solidFill>
          <a:schemeClr val="accent1"/>
        </a:solidFill>
      </dgm:spPr>
      <dgm:t>
        <a:bodyPr/>
        <a:lstStyle/>
        <a:p>
          <a:r>
            <a:rPr lang="en-US" dirty="0" smtClean="0"/>
            <a:t>Intensive Livestock or Poultry Confinement Operation – 273.13 subd.23 (e) (2)</a:t>
          </a:r>
          <a:endParaRPr lang="en-US" dirty="0"/>
        </a:p>
      </dgm:t>
    </dgm:pt>
    <dgm:pt modelId="{0183D1D0-6A92-403C-ADD5-CE23597AC1D9}" type="parTrans" cxnId="{7B7B8FF5-1F8B-4C98-8F12-AAB2C2F2AC13}">
      <dgm:prSet/>
      <dgm:spPr/>
      <dgm:t>
        <a:bodyPr/>
        <a:lstStyle/>
        <a:p>
          <a:endParaRPr lang="en-US"/>
        </a:p>
      </dgm:t>
    </dgm:pt>
    <dgm:pt modelId="{578B0C2A-8327-4174-84EB-5C3D19CEAAB6}" type="sibTrans" cxnId="{7B7B8FF5-1F8B-4C98-8F12-AAB2C2F2AC13}">
      <dgm:prSet/>
      <dgm:spPr/>
      <dgm:t>
        <a:bodyPr/>
        <a:lstStyle/>
        <a:p>
          <a:endParaRPr lang="en-US"/>
        </a:p>
      </dgm:t>
    </dgm:pt>
    <dgm:pt modelId="{6256CA5F-789B-4444-BDC4-873379A8F3B5}">
      <dgm:prSet/>
      <dgm:spPr/>
      <dgm:t>
        <a:bodyPr/>
        <a:lstStyle/>
        <a:p>
          <a:endParaRPr lang="en-US" dirty="0"/>
        </a:p>
      </dgm:t>
    </dgm:pt>
    <dgm:pt modelId="{C40244D9-FAE3-4D81-8FFF-A9EA581ACD72}" type="parTrans" cxnId="{498949D1-5B3F-496C-B892-E8ECF654E868}">
      <dgm:prSet/>
      <dgm:spPr/>
      <dgm:t>
        <a:bodyPr/>
        <a:lstStyle/>
        <a:p>
          <a:endParaRPr lang="en-US"/>
        </a:p>
      </dgm:t>
    </dgm:pt>
    <dgm:pt modelId="{2AC1D7F7-097A-43C3-B7AB-EDCE8FA83A2D}" type="sibTrans" cxnId="{498949D1-5B3F-496C-B892-E8ECF654E868}">
      <dgm:prSet/>
      <dgm:spPr/>
      <dgm:t>
        <a:bodyPr/>
        <a:lstStyle/>
        <a:p>
          <a:endParaRPr lang="en-US"/>
        </a:p>
      </dgm:t>
    </dgm:pt>
    <dgm:pt modelId="{94DE9621-FE61-42BF-B55A-2270E34E5AEE}">
      <dgm:prSet/>
      <dgm:spPr/>
      <dgm:t>
        <a:bodyPr/>
        <a:lstStyle/>
        <a:p>
          <a:r>
            <a:rPr lang="en-US" dirty="0" smtClean="0"/>
            <a:t>Property of any Acreage, with or without dwelling.</a:t>
          </a:r>
          <a:endParaRPr lang="en-US" dirty="0"/>
        </a:p>
      </dgm:t>
    </dgm:pt>
    <dgm:pt modelId="{2E078463-7E57-4092-AFC0-365924BCDA8A}" type="parTrans" cxnId="{3DFC3C58-714E-4F41-8C46-ECF72F5CC2A1}">
      <dgm:prSet/>
      <dgm:spPr/>
      <dgm:t>
        <a:bodyPr/>
        <a:lstStyle/>
        <a:p>
          <a:endParaRPr lang="en-US"/>
        </a:p>
      </dgm:t>
    </dgm:pt>
    <dgm:pt modelId="{8DEBCD2F-A48F-43B8-A514-9A3EFB79A070}" type="sibTrans" cxnId="{3DFC3C58-714E-4F41-8C46-ECF72F5CC2A1}">
      <dgm:prSet/>
      <dgm:spPr/>
      <dgm:t>
        <a:bodyPr/>
        <a:lstStyle/>
        <a:p>
          <a:endParaRPr lang="en-US"/>
        </a:p>
      </dgm:t>
    </dgm:pt>
    <dgm:pt modelId="{29115D15-B996-4A12-B84E-D2424506BDE1}">
      <dgm:prSet/>
      <dgm:spPr/>
      <dgm:t>
        <a:bodyPr/>
        <a:lstStyle/>
        <a:p>
          <a:r>
            <a:rPr lang="en-US" dirty="0" smtClean="0"/>
            <a:t>Less than 11 acres with a dwelling.</a:t>
          </a:r>
          <a:endParaRPr lang="en-US" dirty="0"/>
        </a:p>
      </dgm:t>
    </dgm:pt>
    <dgm:pt modelId="{2DA76E86-2274-4229-8472-39328D405150}" type="parTrans" cxnId="{90EB50D0-6B01-4E84-8D5D-D90A7AB34FCC}">
      <dgm:prSet/>
      <dgm:spPr/>
      <dgm:t>
        <a:bodyPr/>
        <a:lstStyle/>
        <a:p>
          <a:endParaRPr lang="en-US"/>
        </a:p>
      </dgm:t>
    </dgm:pt>
    <dgm:pt modelId="{576BBA06-B358-4D1F-A9C6-18520C53D278}" type="sibTrans" cxnId="{90EB50D0-6B01-4E84-8D5D-D90A7AB34FCC}">
      <dgm:prSet/>
      <dgm:spPr/>
      <dgm:t>
        <a:bodyPr/>
        <a:lstStyle/>
        <a:p>
          <a:endParaRPr lang="en-US"/>
        </a:p>
      </dgm:t>
    </dgm:pt>
    <dgm:pt modelId="{235FBA4B-BA18-4C5A-94C8-F58963F8ADF3}">
      <dgm:prSet/>
      <dgm:spPr/>
      <dgm:t>
        <a:bodyPr/>
        <a:lstStyle/>
        <a:p>
          <a:endParaRPr lang="en-US" dirty="0"/>
        </a:p>
      </dgm:t>
    </dgm:pt>
    <dgm:pt modelId="{693FF218-728F-47FF-BB39-747D2617B0E8}" type="parTrans" cxnId="{0A214BB3-4414-417F-A5D7-4357246DBB47}">
      <dgm:prSet/>
      <dgm:spPr/>
      <dgm:t>
        <a:bodyPr/>
        <a:lstStyle/>
        <a:p>
          <a:endParaRPr lang="en-US"/>
        </a:p>
      </dgm:t>
    </dgm:pt>
    <dgm:pt modelId="{AA99D4C9-C811-4F47-81D5-372204D9503F}" type="sibTrans" cxnId="{0A214BB3-4414-417F-A5D7-4357246DBB47}">
      <dgm:prSet/>
      <dgm:spPr/>
      <dgm:t>
        <a:bodyPr/>
        <a:lstStyle/>
        <a:p>
          <a:endParaRPr lang="en-US"/>
        </a:p>
      </dgm:t>
    </dgm:pt>
    <dgm:pt modelId="{69A75312-70D2-42D7-9872-80BBC921C44F}" type="pres">
      <dgm:prSet presAssocID="{6EE1F13D-9037-442D-A7A7-D95CF1602DD9}" presName="cycleMatrixDiagram" presStyleCnt="0">
        <dgm:presLayoutVars>
          <dgm:chMax val="1"/>
          <dgm:dir/>
          <dgm:animLvl val="lvl"/>
          <dgm:resizeHandles val="exact"/>
        </dgm:presLayoutVars>
      </dgm:prSet>
      <dgm:spPr/>
      <dgm:t>
        <a:bodyPr/>
        <a:lstStyle/>
        <a:p>
          <a:endParaRPr lang="en-US"/>
        </a:p>
      </dgm:t>
    </dgm:pt>
    <dgm:pt modelId="{98E13D65-4AE7-4449-898F-152B24DA7098}" type="pres">
      <dgm:prSet presAssocID="{6EE1F13D-9037-442D-A7A7-D95CF1602DD9}" presName="children" presStyleCnt="0"/>
      <dgm:spPr/>
    </dgm:pt>
    <dgm:pt modelId="{F15ADE60-23A2-490F-9BEE-30E59E72AA6F}" type="pres">
      <dgm:prSet presAssocID="{6EE1F13D-9037-442D-A7A7-D95CF1602DD9}" presName="child1group" presStyleCnt="0"/>
      <dgm:spPr/>
    </dgm:pt>
    <dgm:pt modelId="{A2C62E68-6020-4543-96EB-DA53F61DBBDC}" type="pres">
      <dgm:prSet presAssocID="{6EE1F13D-9037-442D-A7A7-D95CF1602DD9}" presName="child1" presStyleLbl="bgAcc1" presStyleIdx="0" presStyleCnt="4"/>
      <dgm:spPr/>
      <dgm:t>
        <a:bodyPr/>
        <a:lstStyle/>
        <a:p>
          <a:endParaRPr lang="en-US"/>
        </a:p>
      </dgm:t>
    </dgm:pt>
    <dgm:pt modelId="{0DFED862-D10C-448E-920F-F6888AF9E389}" type="pres">
      <dgm:prSet presAssocID="{6EE1F13D-9037-442D-A7A7-D95CF1602DD9}" presName="child1Text" presStyleLbl="bgAcc1" presStyleIdx="0" presStyleCnt="4">
        <dgm:presLayoutVars>
          <dgm:bulletEnabled val="1"/>
        </dgm:presLayoutVars>
      </dgm:prSet>
      <dgm:spPr/>
      <dgm:t>
        <a:bodyPr/>
        <a:lstStyle/>
        <a:p>
          <a:endParaRPr lang="en-US"/>
        </a:p>
      </dgm:t>
    </dgm:pt>
    <dgm:pt modelId="{C1A28399-036C-4E94-AB88-3FF42073A3A8}" type="pres">
      <dgm:prSet presAssocID="{6EE1F13D-9037-442D-A7A7-D95CF1602DD9}" presName="child2group" presStyleCnt="0"/>
      <dgm:spPr/>
    </dgm:pt>
    <dgm:pt modelId="{2B082C94-1671-47BE-9928-367552AB02D7}" type="pres">
      <dgm:prSet presAssocID="{6EE1F13D-9037-442D-A7A7-D95CF1602DD9}" presName="child2" presStyleLbl="bgAcc1" presStyleIdx="1" presStyleCnt="4"/>
      <dgm:spPr/>
      <dgm:t>
        <a:bodyPr/>
        <a:lstStyle/>
        <a:p>
          <a:endParaRPr lang="en-US"/>
        </a:p>
      </dgm:t>
    </dgm:pt>
    <dgm:pt modelId="{5BF427EB-F44B-4D0F-8384-21C1F20BA2C3}" type="pres">
      <dgm:prSet presAssocID="{6EE1F13D-9037-442D-A7A7-D95CF1602DD9}" presName="child2Text" presStyleLbl="bgAcc1" presStyleIdx="1" presStyleCnt="4">
        <dgm:presLayoutVars>
          <dgm:bulletEnabled val="1"/>
        </dgm:presLayoutVars>
      </dgm:prSet>
      <dgm:spPr/>
      <dgm:t>
        <a:bodyPr/>
        <a:lstStyle/>
        <a:p>
          <a:endParaRPr lang="en-US"/>
        </a:p>
      </dgm:t>
    </dgm:pt>
    <dgm:pt modelId="{1E47A745-E12F-492D-9F38-2CBD1A58C112}" type="pres">
      <dgm:prSet presAssocID="{6EE1F13D-9037-442D-A7A7-D95CF1602DD9}" presName="child3group" presStyleCnt="0"/>
      <dgm:spPr/>
    </dgm:pt>
    <dgm:pt modelId="{E26BDDFB-304D-4DD6-8C1F-8186FD3885ED}" type="pres">
      <dgm:prSet presAssocID="{6EE1F13D-9037-442D-A7A7-D95CF1602DD9}" presName="child3" presStyleLbl="bgAcc1" presStyleIdx="2" presStyleCnt="4" custScaleX="99477" custLinFactNeighborX="4392"/>
      <dgm:spPr/>
      <dgm:t>
        <a:bodyPr/>
        <a:lstStyle/>
        <a:p>
          <a:endParaRPr lang="en-US"/>
        </a:p>
      </dgm:t>
    </dgm:pt>
    <dgm:pt modelId="{79DCAFE6-47BC-4320-88A4-03EA39809EFA}" type="pres">
      <dgm:prSet presAssocID="{6EE1F13D-9037-442D-A7A7-D95CF1602DD9}" presName="child3Text" presStyleLbl="bgAcc1" presStyleIdx="2" presStyleCnt="4">
        <dgm:presLayoutVars>
          <dgm:bulletEnabled val="1"/>
        </dgm:presLayoutVars>
      </dgm:prSet>
      <dgm:spPr/>
      <dgm:t>
        <a:bodyPr/>
        <a:lstStyle/>
        <a:p>
          <a:endParaRPr lang="en-US"/>
        </a:p>
      </dgm:t>
    </dgm:pt>
    <dgm:pt modelId="{1F3B5593-D3C3-42AC-B395-7C5AA1E1DD46}" type="pres">
      <dgm:prSet presAssocID="{6EE1F13D-9037-442D-A7A7-D95CF1602DD9}" presName="child4group" presStyleCnt="0"/>
      <dgm:spPr/>
    </dgm:pt>
    <dgm:pt modelId="{939128E6-07B2-442C-9A4A-3B9F2E712512}" type="pres">
      <dgm:prSet presAssocID="{6EE1F13D-9037-442D-A7A7-D95CF1602DD9}" presName="child4" presStyleLbl="bgAcc1" presStyleIdx="3" presStyleCnt="4" custLinFactNeighborX="-6049" custLinFactNeighborY="2747"/>
      <dgm:spPr/>
      <dgm:t>
        <a:bodyPr/>
        <a:lstStyle/>
        <a:p>
          <a:endParaRPr lang="en-US"/>
        </a:p>
      </dgm:t>
    </dgm:pt>
    <dgm:pt modelId="{9C016B94-0290-4F8A-B3A9-DAC86BAAD9CC}" type="pres">
      <dgm:prSet presAssocID="{6EE1F13D-9037-442D-A7A7-D95CF1602DD9}" presName="child4Text" presStyleLbl="bgAcc1" presStyleIdx="3" presStyleCnt="4">
        <dgm:presLayoutVars>
          <dgm:bulletEnabled val="1"/>
        </dgm:presLayoutVars>
      </dgm:prSet>
      <dgm:spPr/>
      <dgm:t>
        <a:bodyPr/>
        <a:lstStyle/>
        <a:p>
          <a:endParaRPr lang="en-US"/>
        </a:p>
      </dgm:t>
    </dgm:pt>
    <dgm:pt modelId="{E53CBE53-E8FF-4EAC-A3ED-D9291B1834C4}" type="pres">
      <dgm:prSet presAssocID="{6EE1F13D-9037-442D-A7A7-D95CF1602DD9}" presName="childPlaceholder" presStyleCnt="0"/>
      <dgm:spPr/>
    </dgm:pt>
    <dgm:pt modelId="{3CCC878F-135C-4C4B-AE0F-F281042E67CC}" type="pres">
      <dgm:prSet presAssocID="{6EE1F13D-9037-442D-A7A7-D95CF1602DD9}" presName="circle" presStyleCnt="0"/>
      <dgm:spPr/>
    </dgm:pt>
    <dgm:pt modelId="{3E55B6C0-CCBD-406A-94B3-96042B54BDE5}" type="pres">
      <dgm:prSet presAssocID="{6EE1F13D-9037-442D-A7A7-D95CF1602DD9}" presName="quadrant1" presStyleLbl="node1" presStyleIdx="0" presStyleCnt="4">
        <dgm:presLayoutVars>
          <dgm:chMax val="1"/>
          <dgm:bulletEnabled val="1"/>
        </dgm:presLayoutVars>
      </dgm:prSet>
      <dgm:spPr/>
      <dgm:t>
        <a:bodyPr/>
        <a:lstStyle/>
        <a:p>
          <a:endParaRPr lang="en-US"/>
        </a:p>
      </dgm:t>
    </dgm:pt>
    <dgm:pt modelId="{8EC8B787-ED62-44E9-A61D-C28B04347FDA}" type="pres">
      <dgm:prSet presAssocID="{6EE1F13D-9037-442D-A7A7-D95CF1602DD9}" presName="quadrant2" presStyleLbl="node1" presStyleIdx="1" presStyleCnt="4">
        <dgm:presLayoutVars>
          <dgm:chMax val="1"/>
          <dgm:bulletEnabled val="1"/>
        </dgm:presLayoutVars>
      </dgm:prSet>
      <dgm:spPr/>
      <dgm:t>
        <a:bodyPr/>
        <a:lstStyle/>
        <a:p>
          <a:endParaRPr lang="en-US"/>
        </a:p>
      </dgm:t>
    </dgm:pt>
    <dgm:pt modelId="{BD844BA7-235B-4CD5-944E-2779E26B45C3}" type="pres">
      <dgm:prSet presAssocID="{6EE1F13D-9037-442D-A7A7-D95CF1602DD9}" presName="quadrant3" presStyleLbl="node1" presStyleIdx="2" presStyleCnt="4">
        <dgm:presLayoutVars>
          <dgm:chMax val="1"/>
          <dgm:bulletEnabled val="1"/>
        </dgm:presLayoutVars>
      </dgm:prSet>
      <dgm:spPr/>
      <dgm:t>
        <a:bodyPr/>
        <a:lstStyle/>
        <a:p>
          <a:endParaRPr lang="en-US"/>
        </a:p>
      </dgm:t>
    </dgm:pt>
    <dgm:pt modelId="{61F0A6C1-A4D7-4010-B57F-3062F794B5C9}" type="pres">
      <dgm:prSet presAssocID="{6EE1F13D-9037-442D-A7A7-D95CF1602DD9}" presName="quadrant4" presStyleLbl="node1" presStyleIdx="3" presStyleCnt="4">
        <dgm:presLayoutVars>
          <dgm:chMax val="1"/>
          <dgm:bulletEnabled val="1"/>
        </dgm:presLayoutVars>
      </dgm:prSet>
      <dgm:spPr/>
      <dgm:t>
        <a:bodyPr/>
        <a:lstStyle/>
        <a:p>
          <a:endParaRPr lang="en-US"/>
        </a:p>
      </dgm:t>
    </dgm:pt>
    <dgm:pt modelId="{C403C978-7ABC-45DB-A96E-C636D5036E36}" type="pres">
      <dgm:prSet presAssocID="{6EE1F13D-9037-442D-A7A7-D95CF1602DD9}" presName="quadrantPlaceholder" presStyleCnt="0"/>
      <dgm:spPr/>
    </dgm:pt>
    <dgm:pt modelId="{40E67263-ED42-4750-8F7E-B985BF681BE9}" type="pres">
      <dgm:prSet presAssocID="{6EE1F13D-9037-442D-A7A7-D95CF1602DD9}" presName="center1" presStyleLbl="fgShp" presStyleIdx="0" presStyleCnt="2"/>
      <dgm:spPr/>
    </dgm:pt>
    <dgm:pt modelId="{E7276AF6-6672-489F-B7F0-61C0AC6D44A3}" type="pres">
      <dgm:prSet presAssocID="{6EE1F13D-9037-442D-A7A7-D95CF1602DD9}" presName="center2" presStyleLbl="fgShp" presStyleIdx="1" presStyleCnt="2"/>
      <dgm:spPr/>
    </dgm:pt>
  </dgm:ptLst>
  <dgm:cxnLst>
    <dgm:cxn modelId="{74BAFBB7-507D-4F5D-BE80-6C3DA75A4B03}" srcId="{8E2315AC-DBCA-40B8-942E-AE2E13FEF30B}" destId="{E0628CC4-3272-4EA4-B19A-34554A249F8E}" srcOrd="1" destOrd="0" parTransId="{FF1242CF-FAE0-402B-AB42-ED825443E9D6}" sibTransId="{BB8F8CD2-95B1-4559-AD64-4AF10A5E5AB4}"/>
    <dgm:cxn modelId="{8487CBDB-8B90-4017-BD1A-0DE682A7DC41}" srcId="{99F26E58-9790-4A49-8C1E-47F5A3488680}" destId="{3115205F-8BC1-4A74-BC49-AE618A020D05}" srcOrd="0" destOrd="0" parTransId="{284BB181-6600-4EDA-BAEF-C391F837DFF6}" sibTransId="{CF04A515-8A12-4BA6-BAE1-2AB6A6B8241F}"/>
    <dgm:cxn modelId="{423AF71F-0C21-4189-AEAB-3349AD83D88E}" srcId="{6EE1F13D-9037-442D-A7A7-D95CF1602DD9}" destId="{016B032A-8D6D-44E3-BBFD-42246B0FD019}" srcOrd="6" destOrd="0" parTransId="{A0DE5631-7EAB-4405-9EBB-87E3540EE73D}" sibTransId="{A463AE4E-B09D-41B4-B44F-A73C4AA2A70E}"/>
    <dgm:cxn modelId="{0E7A53B1-36E0-4A55-BD21-D456A06AB431}" type="presOf" srcId="{1A4AA5D8-2B9F-420A-8008-E16CAAC34E9E}" destId="{0DFED862-D10C-448E-920F-F6888AF9E389}" srcOrd="1" destOrd="0" presId="urn:microsoft.com/office/officeart/2005/8/layout/cycle4"/>
    <dgm:cxn modelId="{90EB50D0-6B01-4E84-8D5D-D90A7AB34FCC}" srcId="{9BC440C5-6A37-4376-BD91-A33A4F9744C1}" destId="{29115D15-B996-4A12-B84E-D2424506BDE1}" srcOrd="0" destOrd="0" parTransId="{2DA76E86-2274-4229-8472-39328D405150}" sibTransId="{576BBA06-B358-4D1F-A9C6-18520C53D278}"/>
    <dgm:cxn modelId="{B91D63D4-5E7D-47DE-B7FE-CD863567A6EB}" srcId="{016B032A-8D6D-44E3-BBFD-42246B0FD019}" destId="{5DCC4BEC-119E-47B9-A315-FD46AA3B2A05}" srcOrd="0" destOrd="0" parTransId="{F1848368-FAC0-4EC6-BBF3-7BB57C89221A}" sibTransId="{24BD191E-7987-441C-87C2-E5902F1688BA}"/>
    <dgm:cxn modelId="{3DFC3C58-714E-4F41-8C46-ECF72F5CC2A1}" srcId="{402FF5DE-3C0F-4225-9233-367E9D9A3B0F}" destId="{94DE9621-FE61-42BF-B55A-2270E34E5AEE}" srcOrd="0" destOrd="0" parTransId="{2E078463-7E57-4092-AFC0-365924BCDA8A}" sibTransId="{8DEBCD2F-A48F-43B8-A514-9A3EFB79A070}"/>
    <dgm:cxn modelId="{498949D1-5B3F-496C-B892-E8ECF654E868}" srcId="{6EE1F13D-9037-442D-A7A7-D95CF1602DD9}" destId="{6256CA5F-789B-4444-BDC4-873379A8F3B5}" srcOrd="4" destOrd="0" parTransId="{C40244D9-FAE3-4D81-8FFF-A9EA581ACD72}" sibTransId="{2AC1D7F7-097A-43C3-B7AB-EDCE8FA83A2D}"/>
    <dgm:cxn modelId="{0A214BB3-4414-417F-A5D7-4357246DBB47}" srcId="{9BC440C5-6A37-4376-BD91-A33A4F9744C1}" destId="{235FBA4B-BA18-4C5A-94C8-F58963F8ADF3}" srcOrd="1" destOrd="0" parTransId="{693FF218-728F-47FF-BB39-747D2617B0E8}" sibTransId="{AA99D4C9-C811-4F47-81D5-372204D9503F}"/>
    <dgm:cxn modelId="{99B29F90-9B95-493D-9DF1-3855E44A3C57}" type="presOf" srcId="{9BC440C5-6A37-4376-BD91-A33A4F9744C1}" destId="{BD844BA7-235B-4CD5-944E-2779E26B45C3}" srcOrd="0" destOrd="0" presId="urn:microsoft.com/office/officeart/2005/8/layout/cycle4"/>
    <dgm:cxn modelId="{634DC6C7-C90F-4657-9A76-E24CAAB15B06}" type="presOf" srcId="{235FBA4B-BA18-4C5A-94C8-F58963F8ADF3}" destId="{E26BDDFB-304D-4DD6-8C1F-8186FD3885ED}" srcOrd="0" destOrd="1" presId="urn:microsoft.com/office/officeart/2005/8/layout/cycle4"/>
    <dgm:cxn modelId="{A5A7CF3E-0C07-4ADE-BE9C-04EF9D25F001}" type="presOf" srcId="{402FF5DE-3C0F-4225-9233-367E9D9A3B0F}" destId="{61F0A6C1-A4D7-4010-B57F-3062F794B5C9}" srcOrd="0" destOrd="0" presId="urn:microsoft.com/office/officeart/2005/8/layout/cycle4"/>
    <dgm:cxn modelId="{9051E716-5C78-4030-8E12-4D1C83A34CDB}" type="presOf" srcId="{8E2315AC-DBCA-40B8-942E-AE2E13FEF30B}" destId="{3E55B6C0-CCBD-406A-94B3-96042B54BDE5}" srcOrd="0" destOrd="0" presId="urn:microsoft.com/office/officeart/2005/8/layout/cycle4"/>
    <dgm:cxn modelId="{8CB0AAF9-1EC8-4CDA-8C59-757A44B593BC}" type="presOf" srcId="{29115D15-B996-4A12-B84E-D2424506BDE1}" destId="{E26BDDFB-304D-4DD6-8C1F-8186FD3885ED}" srcOrd="0" destOrd="0" presId="urn:microsoft.com/office/officeart/2005/8/layout/cycle4"/>
    <dgm:cxn modelId="{500E6345-54C9-43AA-AB64-9114D8936994}" type="presOf" srcId="{3115205F-8BC1-4A74-BC49-AE618A020D05}" destId="{2B082C94-1671-47BE-9928-367552AB02D7}" srcOrd="0" destOrd="0" presId="urn:microsoft.com/office/officeart/2005/8/layout/cycle4"/>
    <dgm:cxn modelId="{4C09B028-1ABA-458F-90F7-958FA71A3BF9}" type="presOf" srcId="{94DE9621-FE61-42BF-B55A-2270E34E5AEE}" destId="{939128E6-07B2-442C-9A4A-3B9F2E712512}" srcOrd="0" destOrd="0" presId="urn:microsoft.com/office/officeart/2005/8/layout/cycle4"/>
    <dgm:cxn modelId="{78FE5495-F1BA-4B02-A8CA-097FDC52B7FC}" type="presOf" srcId="{3115205F-8BC1-4A74-BC49-AE618A020D05}" destId="{5BF427EB-F44B-4D0F-8384-21C1F20BA2C3}" srcOrd="1" destOrd="0" presId="urn:microsoft.com/office/officeart/2005/8/layout/cycle4"/>
    <dgm:cxn modelId="{7A7FE677-CAB5-4954-AE7D-BBE5C98C94DC}" type="presOf" srcId="{29115D15-B996-4A12-B84E-D2424506BDE1}" destId="{79DCAFE6-47BC-4320-88A4-03EA39809EFA}" srcOrd="1" destOrd="0" presId="urn:microsoft.com/office/officeart/2005/8/layout/cycle4"/>
    <dgm:cxn modelId="{4D8CBA38-3CA0-4467-B592-7ABE01D1D6C5}" srcId="{6EE1F13D-9037-442D-A7A7-D95CF1602DD9}" destId="{44294917-FC1A-4EB5-9BBF-39AEF5F01828}" srcOrd="5" destOrd="0" parTransId="{C35AF698-DB36-4928-A44C-533480113979}" sibTransId="{83DFCFFB-DD48-467B-94CC-C3F1A243D05F}"/>
    <dgm:cxn modelId="{D5ACAE29-1EBC-4B35-8809-5D6DABA8581E}" type="presOf" srcId="{6EE1F13D-9037-442D-A7A7-D95CF1602DD9}" destId="{69A75312-70D2-42D7-9872-80BBC921C44F}" srcOrd="0" destOrd="0" presId="urn:microsoft.com/office/officeart/2005/8/layout/cycle4"/>
    <dgm:cxn modelId="{4ECCBBB5-45C2-45E8-BF38-00ED11675ACC}" srcId="{6EE1F13D-9037-442D-A7A7-D95CF1602DD9}" destId="{9BC440C5-6A37-4376-BD91-A33A4F9744C1}" srcOrd="2" destOrd="0" parTransId="{3080508F-AC4A-4CE8-84E4-CD62F0DD5521}" sibTransId="{BEB2F831-06DF-4F57-B550-D735CA2D6406}"/>
    <dgm:cxn modelId="{F3F18120-4C54-425B-B17C-35DD5EF12B44}" srcId="{6EE1F13D-9037-442D-A7A7-D95CF1602DD9}" destId="{99F26E58-9790-4A49-8C1E-47F5A3488680}" srcOrd="1" destOrd="0" parTransId="{0423ECFF-A5DB-401E-B7A3-5EF024077C27}" sibTransId="{CB26E1B5-9567-4997-8474-5A0EBABB5198}"/>
    <dgm:cxn modelId="{BFD4FFBF-D467-4FF9-97C0-C796E29631A9}" type="presOf" srcId="{235FBA4B-BA18-4C5A-94C8-F58963F8ADF3}" destId="{79DCAFE6-47BC-4320-88A4-03EA39809EFA}" srcOrd="1" destOrd="1" presId="urn:microsoft.com/office/officeart/2005/8/layout/cycle4"/>
    <dgm:cxn modelId="{41C64D95-D129-4224-AF3C-21A4F5419D25}" type="presOf" srcId="{E0628CC4-3272-4EA4-B19A-34554A249F8E}" destId="{A2C62E68-6020-4543-96EB-DA53F61DBBDC}" srcOrd="0" destOrd="1" presId="urn:microsoft.com/office/officeart/2005/8/layout/cycle4"/>
    <dgm:cxn modelId="{6A7A0317-8E88-4B3E-A382-B5A5D2A89997}" type="presOf" srcId="{E0628CC4-3272-4EA4-B19A-34554A249F8E}" destId="{0DFED862-D10C-448E-920F-F6888AF9E389}" srcOrd="1" destOrd="1" presId="urn:microsoft.com/office/officeart/2005/8/layout/cycle4"/>
    <dgm:cxn modelId="{7B7B8FF5-1F8B-4C98-8F12-AAB2C2F2AC13}" srcId="{6EE1F13D-9037-442D-A7A7-D95CF1602DD9}" destId="{402FF5DE-3C0F-4225-9233-367E9D9A3B0F}" srcOrd="3" destOrd="0" parTransId="{0183D1D0-6A92-403C-ADD5-CE23597AC1D9}" sibTransId="{578B0C2A-8327-4174-84EB-5C3D19CEAAB6}"/>
    <dgm:cxn modelId="{4AF30FE2-2508-43ED-A8E0-4C78891255F9}" srcId="{8E2315AC-DBCA-40B8-942E-AE2E13FEF30B}" destId="{1A4AA5D8-2B9F-420A-8008-E16CAAC34E9E}" srcOrd="0" destOrd="0" parTransId="{30BB97CF-6801-404B-9B9D-17A84C7E7157}" sibTransId="{1C207FC4-B401-42DE-B224-267E51BFDFFF}"/>
    <dgm:cxn modelId="{9A740279-AA0E-45E2-B9EF-5DFD60F42E12}" type="presOf" srcId="{1A4AA5D8-2B9F-420A-8008-E16CAAC34E9E}" destId="{A2C62E68-6020-4543-96EB-DA53F61DBBDC}" srcOrd="0" destOrd="0" presId="urn:microsoft.com/office/officeart/2005/8/layout/cycle4"/>
    <dgm:cxn modelId="{9D86D3CE-95E6-4C0C-9F60-3383783613E5}" type="presOf" srcId="{94DE9621-FE61-42BF-B55A-2270E34E5AEE}" destId="{9C016B94-0290-4F8A-B3A9-DAC86BAAD9CC}" srcOrd="1" destOrd="0" presId="urn:microsoft.com/office/officeart/2005/8/layout/cycle4"/>
    <dgm:cxn modelId="{3337D74C-3514-4B3F-BC7E-534B97004142}" srcId="{6EE1F13D-9037-442D-A7A7-D95CF1602DD9}" destId="{8E2315AC-DBCA-40B8-942E-AE2E13FEF30B}" srcOrd="0" destOrd="0" parTransId="{F446B077-02C7-4132-97B9-3FD85FDD4DE6}" sibTransId="{2C202E83-ED56-4CC8-824E-58527B244120}"/>
    <dgm:cxn modelId="{9A408A7F-C5F1-4145-A7C5-A5BC828CDD43}" type="presOf" srcId="{99F26E58-9790-4A49-8C1E-47F5A3488680}" destId="{8EC8B787-ED62-44E9-A61D-C28B04347FDA}" srcOrd="0" destOrd="0" presId="urn:microsoft.com/office/officeart/2005/8/layout/cycle4"/>
    <dgm:cxn modelId="{5A32A3B1-42BF-4433-8E6D-9DD8ACC93684}" srcId="{6256CA5F-789B-4444-BDC4-873379A8F3B5}" destId="{3A83CF5F-AF27-46EB-AEA1-FAF2F3851C79}" srcOrd="0" destOrd="0" parTransId="{92009BAF-B52E-4B83-A17D-8883D3C31345}" sibTransId="{FD908B96-2D1B-485C-A946-663FD5E031D7}"/>
    <dgm:cxn modelId="{43BE3FAF-975A-4A93-B26D-65936DC10F44}" type="presParOf" srcId="{69A75312-70D2-42D7-9872-80BBC921C44F}" destId="{98E13D65-4AE7-4449-898F-152B24DA7098}" srcOrd="0" destOrd="0" presId="urn:microsoft.com/office/officeart/2005/8/layout/cycle4"/>
    <dgm:cxn modelId="{9535B8A2-6005-4CAE-97D3-0C7A84188C7C}" type="presParOf" srcId="{98E13D65-4AE7-4449-898F-152B24DA7098}" destId="{F15ADE60-23A2-490F-9BEE-30E59E72AA6F}" srcOrd="0" destOrd="0" presId="urn:microsoft.com/office/officeart/2005/8/layout/cycle4"/>
    <dgm:cxn modelId="{95E5E717-4819-47C6-AEC3-8BA52BB5F0C7}" type="presParOf" srcId="{F15ADE60-23A2-490F-9BEE-30E59E72AA6F}" destId="{A2C62E68-6020-4543-96EB-DA53F61DBBDC}" srcOrd="0" destOrd="0" presId="urn:microsoft.com/office/officeart/2005/8/layout/cycle4"/>
    <dgm:cxn modelId="{FF154549-AB60-4E98-ACC9-8599F4706449}" type="presParOf" srcId="{F15ADE60-23A2-490F-9BEE-30E59E72AA6F}" destId="{0DFED862-D10C-448E-920F-F6888AF9E389}" srcOrd="1" destOrd="0" presId="urn:microsoft.com/office/officeart/2005/8/layout/cycle4"/>
    <dgm:cxn modelId="{4AEA8E24-1A7F-4E42-9649-C1EBB5F20FC4}" type="presParOf" srcId="{98E13D65-4AE7-4449-898F-152B24DA7098}" destId="{C1A28399-036C-4E94-AB88-3FF42073A3A8}" srcOrd="1" destOrd="0" presId="urn:microsoft.com/office/officeart/2005/8/layout/cycle4"/>
    <dgm:cxn modelId="{6CFF6AE7-D965-4AAF-81D6-5F54D91DD4B8}" type="presParOf" srcId="{C1A28399-036C-4E94-AB88-3FF42073A3A8}" destId="{2B082C94-1671-47BE-9928-367552AB02D7}" srcOrd="0" destOrd="0" presId="urn:microsoft.com/office/officeart/2005/8/layout/cycle4"/>
    <dgm:cxn modelId="{A7EA35D3-437F-4A09-8A23-AF39D4A06EE1}" type="presParOf" srcId="{C1A28399-036C-4E94-AB88-3FF42073A3A8}" destId="{5BF427EB-F44B-4D0F-8384-21C1F20BA2C3}" srcOrd="1" destOrd="0" presId="urn:microsoft.com/office/officeart/2005/8/layout/cycle4"/>
    <dgm:cxn modelId="{4EF9AFFC-B1EC-4904-B04B-8C518086E809}" type="presParOf" srcId="{98E13D65-4AE7-4449-898F-152B24DA7098}" destId="{1E47A745-E12F-492D-9F38-2CBD1A58C112}" srcOrd="2" destOrd="0" presId="urn:microsoft.com/office/officeart/2005/8/layout/cycle4"/>
    <dgm:cxn modelId="{FE381E52-DBEA-4CA9-A6D0-5619FCA4D9DF}" type="presParOf" srcId="{1E47A745-E12F-492D-9F38-2CBD1A58C112}" destId="{E26BDDFB-304D-4DD6-8C1F-8186FD3885ED}" srcOrd="0" destOrd="0" presId="urn:microsoft.com/office/officeart/2005/8/layout/cycle4"/>
    <dgm:cxn modelId="{68D37627-2724-4F31-91AA-31EF4C4E426D}" type="presParOf" srcId="{1E47A745-E12F-492D-9F38-2CBD1A58C112}" destId="{79DCAFE6-47BC-4320-88A4-03EA39809EFA}" srcOrd="1" destOrd="0" presId="urn:microsoft.com/office/officeart/2005/8/layout/cycle4"/>
    <dgm:cxn modelId="{36E8823D-70EF-4E2E-8FCE-4DF2FB973C2A}" type="presParOf" srcId="{98E13D65-4AE7-4449-898F-152B24DA7098}" destId="{1F3B5593-D3C3-42AC-B395-7C5AA1E1DD46}" srcOrd="3" destOrd="0" presId="urn:microsoft.com/office/officeart/2005/8/layout/cycle4"/>
    <dgm:cxn modelId="{4FE635C5-26BB-4D3C-ACED-1E7E818AA6CC}" type="presParOf" srcId="{1F3B5593-D3C3-42AC-B395-7C5AA1E1DD46}" destId="{939128E6-07B2-442C-9A4A-3B9F2E712512}" srcOrd="0" destOrd="0" presId="urn:microsoft.com/office/officeart/2005/8/layout/cycle4"/>
    <dgm:cxn modelId="{3EB3326C-9D59-4564-B9F6-0AB914B93D9E}" type="presParOf" srcId="{1F3B5593-D3C3-42AC-B395-7C5AA1E1DD46}" destId="{9C016B94-0290-4F8A-B3A9-DAC86BAAD9CC}" srcOrd="1" destOrd="0" presId="urn:microsoft.com/office/officeart/2005/8/layout/cycle4"/>
    <dgm:cxn modelId="{A85EF857-D788-4B9A-AECA-9895F7056F9F}" type="presParOf" srcId="{98E13D65-4AE7-4449-898F-152B24DA7098}" destId="{E53CBE53-E8FF-4EAC-A3ED-D9291B1834C4}" srcOrd="4" destOrd="0" presId="urn:microsoft.com/office/officeart/2005/8/layout/cycle4"/>
    <dgm:cxn modelId="{A95532B2-2C6C-44E4-973A-3AC620D8B77D}" type="presParOf" srcId="{69A75312-70D2-42D7-9872-80BBC921C44F}" destId="{3CCC878F-135C-4C4B-AE0F-F281042E67CC}" srcOrd="1" destOrd="0" presId="urn:microsoft.com/office/officeart/2005/8/layout/cycle4"/>
    <dgm:cxn modelId="{E6A47A0D-EAAD-48AE-88CE-FCF1C5A65BF6}" type="presParOf" srcId="{3CCC878F-135C-4C4B-AE0F-F281042E67CC}" destId="{3E55B6C0-CCBD-406A-94B3-96042B54BDE5}" srcOrd="0" destOrd="0" presId="urn:microsoft.com/office/officeart/2005/8/layout/cycle4"/>
    <dgm:cxn modelId="{65CBC3F4-8F1D-4B15-8FBE-8E504E664561}" type="presParOf" srcId="{3CCC878F-135C-4C4B-AE0F-F281042E67CC}" destId="{8EC8B787-ED62-44E9-A61D-C28B04347FDA}" srcOrd="1" destOrd="0" presId="urn:microsoft.com/office/officeart/2005/8/layout/cycle4"/>
    <dgm:cxn modelId="{F4397B4B-EF25-4BFF-9423-736BC54F32A9}" type="presParOf" srcId="{3CCC878F-135C-4C4B-AE0F-F281042E67CC}" destId="{BD844BA7-235B-4CD5-944E-2779E26B45C3}" srcOrd="2" destOrd="0" presId="urn:microsoft.com/office/officeart/2005/8/layout/cycle4"/>
    <dgm:cxn modelId="{902885A0-A74C-4908-9741-F5D47CDFE1D1}" type="presParOf" srcId="{3CCC878F-135C-4C4B-AE0F-F281042E67CC}" destId="{61F0A6C1-A4D7-4010-B57F-3062F794B5C9}" srcOrd="3" destOrd="0" presId="urn:microsoft.com/office/officeart/2005/8/layout/cycle4"/>
    <dgm:cxn modelId="{27A76DBD-B962-47AF-9ACA-FCDD0D2C07FE}" type="presParOf" srcId="{3CCC878F-135C-4C4B-AE0F-F281042E67CC}" destId="{C403C978-7ABC-45DB-A96E-C636D5036E36}" srcOrd="4" destOrd="0" presId="urn:microsoft.com/office/officeart/2005/8/layout/cycle4"/>
    <dgm:cxn modelId="{D3031F14-2A54-4C1F-9654-1F6A8F3792F8}" type="presParOf" srcId="{69A75312-70D2-42D7-9872-80BBC921C44F}" destId="{40E67263-ED42-4750-8F7E-B985BF681BE9}" srcOrd="2" destOrd="0" presId="urn:microsoft.com/office/officeart/2005/8/layout/cycle4"/>
    <dgm:cxn modelId="{6BC1C7BB-88A5-41AD-BCBE-23538582A00C}" type="presParOf" srcId="{69A75312-70D2-42D7-9872-80BBC921C44F}" destId="{E7276AF6-6672-489F-B7F0-61C0AC6D44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7230A-4CC2-4360-9DD7-35631A13A0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30FE15-5F40-471E-AFB4-661683EA2232}">
      <dgm:prSet phldrT="[Text]"/>
      <dgm:spPr/>
      <dgm:t>
        <a:bodyPr/>
        <a:lstStyle/>
        <a:p>
          <a:r>
            <a:rPr lang="en-US" dirty="0" smtClean="0"/>
            <a:t>Ownership</a:t>
          </a:r>
          <a:endParaRPr lang="en-US" dirty="0"/>
        </a:p>
      </dgm:t>
    </dgm:pt>
    <dgm:pt modelId="{4696ADD5-1FE3-4090-A516-D72F6132E072}" type="parTrans" cxnId="{CB4AF188-DBF8-4DF8-B797-81E20CEC480D}">
      <dgm:prSet/>
      <dgm:spPr/>
      <dgm:t>
        <a:bodyPr/>
        <a:lstStyle/>
        <a:p>
          <a:endParaRPr lang="en-US"/>
        </a:p>
      </dgm:t>
    </dgm:pt>
    <dgm:pt modelId="{798C3D3C-BDEB-4C0C-BD5C-457BD1B0BE84}" type="sibTrans" cxnId="{CB4AF188-DBF8-4DF8-B797-81E20CEC480D}">
      <dgm:prSet/>
      <dgm:spPr/>
      <dgm:t>
        <a:bodyPr/>
        <a:lstStyle/>
        <a:p>
          <a:endParaRPr lang="en-US"/>
        </a:p>
      </dgm:t>
    </dgm:pt>
    <dgm:pt modelId="{53FDBE3A-2C65-4485-AF88-1E0358CE6DAD}">
      <dgm:prSet phldrT="[Text]"/>
      <dgm:spPr/>
      <dgm:t>
        <a:bodyPr/>
        <a:lstStyle/>
        <a:p>
          <a:r>
            <a:rPr lang="en-US" dirty="0" smtClean="0"/>
            <a:t>Preceding Year Classification</a:t>
          </a:r>
          <a:endParaRPr lang="en-US" dirty="0"/>
        </a:p>
      </dgm:t>
    </dgm:pt>
    <dgm:pt modelId="{F2059E4E-C829-4C2A-A5BC-52276BBEB593}" type="parTrans" cxnId="{E07719D7-31FE-48DC-9A3D-8CAA098AA3BC}">
      <dgm:prSet/>
      <dgm:spPr/>
      <dgm:t>
        <a:bodyPr/>
        <a:lstStyle/>
        <a:p>
          <a:endParaRPr lang="en-US"/>
        </a:p>
      </dgm:t>
    </dgm:pt>
    <dgm:pt modelId="{393D5CBA-4D18-4084-867C-BF9D1DC1CAD4}" type="sibTrans" cxnId="{E07719D7-31FE-48DC-9A3D-8CAA098AA3BC}">
      <dgm:prSet/>
      <dgm:spPr/>
      <dgm:t>
        <a:bodyPr/>
        <a:lstStyle/>
        <a:p>
          <a:endParaRPr lang="en-US"/>
        </a:p>
      </dgm:t>
    </dgm:pt>
    <dgm:pt modelId="{3BEA5BA3-DF22-41CF-9CEF-6EE653CBAD0C}">
      <dgm:prSet phldrT="[Text]"/>
      <dgm:spPr/>
      <dgm:t>
        <a:bodyPr/>
        <a:lstStyle/>
        <a:p>
          <a:r>
            <a:rPr lang="en-US" dirty="0" smtClean="0"/>
            <a:t>Preceding Years use</a:t>
          </a:r>
          <a:endParaRPr lang="en-US" dirty="0"/>
        </a:p>
      </dgm:t>
    </dgm:pt>
    <dgm:pt modelId="{A6F17791-C229-4A10-B2E8-576D3606F86E}" type="parTrans" cxnId="{EB60C05D-DCD2-4CF2-B5D7-5BC370E74AF4}">
      <dgm:prSet/>
      <dgm:spPr/>
      <dgm:t>
        <a:bodyPr/>
        <a:lstStyle/>
        <a:p>
          <a:endParaRPr lang="en-US"/>
        </a:p>
      </dgm:t>
    </dgm:pt>
    <dgm:pt modelId="{CE4B16E6-DB79-4F76-B82A-D1A9892DA618}" type="sibTrans" cxnId="{EB60C05D-DCD2-4CF2-B5D7-5BC370E74AF4}">
      <dgm:prSet/>
      <dgm:spPr/>
      <dgm:t>
        <a:bodyPr/>
        <a:lstStyle/>
        <a:p>
          <a:endParaRPr lang="en-US"/>
        </a:p>
      </dgm:t>
    </dgm:pt>
    <dgm:pt modelId="{3B085875-797E-4BC5-B688-C09E110746D3}">
      <dgm:prSet/>
      <dgm:spPr/>
      <dgm:t>
        <a:bodyPr/>
        <a:lstStyle/>
        <a:p>
          <a:r>
            <a:rPr lang="en-US" dirty="0" smtClean="0"/>
            <a:t>Contiguous definitions and size determinations</a:t>
          </a:r>
          <a:endParaRPr lang="en-US" dirty="0"/>
        </a:p>
      </dgm:t>
    </dgm:pt>
    <dgm:pt modelId="{E8C797E4-1A4B-49CE-B4BD-67780803FFD8}" type="parTrans" cxnId="{E9CF25D3-0F85-4AD3-AE3B-3E91C4315891}">
      <dgm:prSet/>
      <dgm:spPr/>
      <dgm:t>
        <a:bodyPr/>
        <a:lstStyle/>
        <a:p>
          <a:endParaRPr lang="en-US"/>
        </a:p>
      </dgm:t>
    </dgm:pt>
    <dgm:pt modelId="{986F2DCF-3FA6-487C-862E-2DD68699F2A7}" type="sibTrans" cxnId="{E9CF25D3-0F85-4AD3-AE3B-3E91C4315891}">
      <dgm:prSet/>
      <dgm:spPr/>
      <dgm:t>
        <a:bodyPr/>
        <a:lstStyle/>
        <a:p>
          <a:endParaRPr lang="en-US"/>
        </a:p>
      </dgm:t>
    </dgm:pt>
    <dgm:pt modelId="{EE74D358-820C-4C7C-BA9E-2C7875A47D92}">
      <dgm:prSet/>
      <dgm:spPr/>
      <dgm:t>
        <a:bodyPr/>
        <a:lstStyle/>
        <a:p>
          <a:r>
            <a:rPr lang="en-US" dirty="0" smtClean="0"/>
            <a:t>A Limited Number of Ag purposes specify “by the owner”</a:t>
          </a:r>
          <a:endParaRPr lang="en-US" dirty="0"/>
        </a:p>
      </dgm:t>
    </dgm:pt>
    <dgm:pt modelId="{BB8337DD-EB17-4556-A6B6-5ADDAF64613C}" type="parTrans" cxnId="{9F67B78A-18FD-49C4-848B-B9782489E95A}">
      <dgm:prSet/>
      <dgm:spPr/>
      <dgm:t>
        <a:bodyPr/>
        <a:lstStyle/>
        <a:p>
          <a:endParaRPr lang="en-US"/>
        </a:p>
      </dgm:t>
    </dgm:pt>
    <dgm:pt modelId="{5C6177F8-564F-471A-AE27-7E47350C793C}" type="sibTrans" cxnId="{9F67B78A-18FD-49C4-848B-B9782489E95A}">
      <dgm:prSet/>
      <dgm:spPr/>
      <dgm:t>
        <a:bodyPr/>
        <a:lstStyle/>
        <a:p>
          <a:endParaRPr lang="en-US"/>
        </a:p>
      </dgm:t>
    </dgm:pt>
    <dgm:pt modelId="{4604FFD5-CB7A-4E8C-B723-BDC5D99CF2F2}">
      <dgm:prSet/>
      <dgm:spPr/>
      <dgm:t>
        <a:bodyPr/>
        <a:lstStyle/>
        <a:p>
          <a:r>
            <a:rPr lang="en-US" dirty="0" smtClean="0"/>
            <a:t>To know who to get information from </a:t>
          </a:r>
          <a:endParaRPr lang="en-US" dirty="0"/>
        </a:p>
      </dgm:t>
    </dgm:pt>
    <dgm:pt modelId="{B705669F-FFEB-4476-AD19-17728C82399C}" type="parTrans" cxnId="{2A3C2F05-94D4-4D3F-A483-F7E30796D0DE}">
      <dgm:prSet/>
      <dgm:spPr/>
      <dgm:t>
        <a:bodyPr/>
        <a:lstStyle/>
        <a:p>
          <a:endParaRPr lang="en-US"/>
        </a:p>
      </dgm:t>
    </dgm:pt>
    <dgm:pt modelId="{5AAFEF3E-0A13-4C83-B256-EC48DC2E5B77}" type="sibTrans" cxnId="{2A3C2F05-94D4-4D3F-A483-F7E30796D0DE}">
      <dgm:prSet/>
      <dgm:spPr/>
      <dgm:t>
        <a:bodyPr/>
        <a:lstStyle/>
        <a:p>
          <a:endParaRPr lang="en-US"/>
        </a:p>
      </dgm:t>
    </dgm:pt>
    <dgm:pt modelId="{1FCEC980-9ECF-474A-94EE-312B8F60FB1F}">
      <dgm:prSet/>
      <dgm:spPr/>
      <dgm:t>
        <a:bodyPr/>
        <a:lstStyle/>
        <a:p>
          <a:r>
            <a:rPr lang="en-US" dirty="0" smtClean="0"/>
            <a:t>Property qualifying as 2a due to enrollment in a conservation program must have been 2a in the year preceding enrollment.</a:t>
          </a:r>
          <a:endParaRPr lang="en-US" dirty="0"/>
        </a:p>
      </dgm:t>
    </dgm:pt>
    <dgm:pt modelId="{FB6EA446-AEE1-4AF1-A54B-7BCA81B0766D}" type="parTrans" cxnId="{D385CC3E-2371-4320-8AE4-552AD979FE5D}">
      <dgm:prSet/>
      <dgm:spPr/>
      <dgm:t>
        <a:bodyPr/>
        <a:lstStyle/>
        <a:p>
          <a:endParaRPr lang="en-US"/>
        </a:p>
      </dgm:t>
    </dgm:pt>
    <dgm:pt modelId="{EF8F8947-9F8D-4F26-B8A0-DE79166E8CFE}" type="sibTrans" cxnId="{D385CC3E-2371-4320-8AE4-552AD979FE5D}">
      <dgm:prSet/>
      <dgm:spPr/>
      <dgm:t>
        <a:bodyPr/>
        <a:lstStyle/>
        <a:p>
          <a:endParaRPr lang="en-US"/>
        </a:p>
      </dgm:t>
    </dgm:pt>
    <dgm:pt modelId="{76DCA32C-3419-4606-9DDF-A7C0C26B13FB}">
      <dgm:prSet/>
      <dgm:spPr/>
      <dgm:t>
        <a:bodyPr/>
        <a:lstStyle/>
        <a:p>
          <a:r>
            <a:rPr lang="en-US" dirty="0" smtClean="0"/>
            <a:t>2a classification is based on preceding years use.</a:t>
          </a:r>
          <a:endParaRPr lang="en-US" dirty="0"/>
        </a:p>
      </dgm:t>
    </dgm:pt>
    <dgm:pt modelId="{B3829D7D-A80A-45BE-9545-D4547128A748}" type="parTrans" cxnId="{E5CC6C4A-6B12-4BCA-89A6-8CC3DECBB755}">
      <dgm:prSet/>
      <dgm:spPr/>
      <dgm:t>
        <a:bodyPr/>
        <a:lstStyle/>
        <a:p>
          <a:endParaRPr lang="en-US"/>
        </a:p>
      </dgm:t>
    </dgm:pt>
    <dgm:pt modelId="{17AEA582-53B0-4999-AD8B-541986C146D5}" type="sibTrans" cxnId="{E5CC6C4A-6B12-4BCA-89A6-8CC3DECBB755}">
      <dgm:prSet/>
      <dgm:spPr/>
      <dgm:t>
        <a:bodyPr/>
        <a:lstStyle/>
        <a:p>
          <a:endParaRPr lang="en-US"/>
        </a:p>
      </dgm:t>
    </dgm:pt>
    <dgm:pt modelId="{5F16B7C1-C7DB-4DE9-8B2E-DB5B82CAF352}">
      <dgm:prSet/>
      <dgm:spPr/>
      <dgm:t>
        <a:bodyPr/>
        <a:lstStyle/>
        <a:p>
          <a:r>
            <a:rPr lang="en-US" dirty="0" smtClean="0"/>
            <a:t>Produced For Sale</a:t>
          </a:r>
          <a:endParaRPr lang="en-US" dirty="0"/>
        </a:p>
      </dgm:t>
    </dgm:pt>
    <dgm:pt modelId="{5CD484C5-AAD4-46CA-B210-A040AF1A2401}" type="parTrans" cxnId="{4784ABF3-E423-4653-9A6C-CCDC7DA8951A}">
      <dgm:prSet/>
      <dgm:spPr/>
      <dgm:t>
        <a:bodyPr/>
        <a:lstStyle/>
        <a:p>
          <a:endParaRPr lang="en-US"/>
        </a:p>
      </dgm:t>
    </dgm:pt>
    <dgm:pt modelId="{2CF910AE-E1D6-4B3D-902A-1743750003EA}" type="sibTrans" cxnId="{4784ABF3-E423-4653-9A6C-CCDC7DA8951A}">
      <dgm:prSet/>
      <dgm:spPr/>
      <dgm:t>
        <a:bodyPr/>
        <a:lstStyle/>
        <a:p>
          <a:endParaRPr lang="en-US"/>
        </a:p>
      </dgm:t>
    </dgm:pt>
    <dgm:pt modelId="{B09712D4-D704-4FE3-87A8-5B1B6F3C3B21}">
      <dgm:prSet/>
      <dgm:spPr/>
      <dgm:t>
        <a:bodyPr/>
        <a:lstStyle/>
        <a:p>
          <a:r>
            <a:rPr lang="en-US" smtClean="0">
              <a:solidFill>
                <a:prstClr val="black"/>
              </a:solidFill>
            </a:rPr>
            <a:t>What was the product?</a:t>
          </a:r>
          <a:endParaRPr lang="en-US"/>
        </a:p>
      </dgm:t>
    </dgm:pt>
    <dgm:pt modelId="{CC7AB29B-18EA-49CB-BA5E-5B8E1E8E9E7C}" type="parTrans" cxnId="{EF0A8581-BCA4-447D-80EB-61328071BC8C}">
      <dgm:prSet/>
      <dgm:spPr/>
      <dgm:t>
        <a:bodyPr/>
        <a:lstStyle/>
        <a:p>
          <a:endParaRPr lang="en-US"/>
        </a:p>
      </dgm:t>
    </dgm:pt>
    <dgm:pt modelId="{DCBDC7F9-8059-4552-B1ED-19BB0E39C3D9}" type="sibTrans" cxnId="{EF0A8581-BCA4-447D-80EB-61328071BC8C}">
      <dgm:prSet/>
      <dgm:spPr/>
      <dgm:t>
        <a:bodyPr/>
        <a:lstStyle/>
        <a:p>
          <a:endParaRPr lang="en-US"/>
        </a:p>
      </dgm:t>
    </dgm:pt>
    <dgm:pt modelId="{9104111C-547A-4A2A-BD7B-324381A82BAA}">
      <dgm:prSet/>
      <dgm:spPr/>
      <dgm:t>
        <a:bodyPr/>
        <a:lstStyle/>
        <a:p>
          <a:r>
            <a:rPr lang="en-US" smtClean="0"/>
            <a:t>Was the product sold?</a:t>
          </a:r>
          <a:endParaRPr lang="en-US" dirty="0" smtClean="0"/>
        </a:p>
      </dgm:t>
    </dgm:pt>
    <dgm:pt modelId="{9474EDD3-F8F0-4FEE-AEDB-F83DF8EF50F9}" type="parTrans" cxnId="{4F17E582-E4EA-4E1E-90D3-B2B5F2BFCDD5}">
      <dgm:prSet/>
      <dgm:spPr/>
      <dgm:t>
        <a:bodyPr/>
        <a:lstStyle/>
        <a:p>
          <a:endParaRPr lang="en-US"/>
        </a:p>
      </dgm:t>
    </dgm:pt>
    <dgm:pt modelId="{5B814612-D3A7-45D5-A089-684A1B355A40}" type="sibTrans" cxnId="{4F17E582-E4EA-4E1E-90D3-B2B5F2BFCDD5}">
      <dgm:prSet/>
      <dgm:spPr/>
      <dgm:t>
        <a:bodyPr/>
        <a:lstStyle/>
        <a:p>
          <a:endParaRPr lang="en-US"/>
        </a:p>
      </dgm:t>
    </dgm:pt>
    <dgm:pt modelId="{6AE740A0-BDB8-4C61-A4F8-5F72A23051C9}">
      <dgm:prSet/>
      <dgm:spPr/>
      <dgm:t>
        <a:bodyPr/>
        <a:lstStyle/>
        <a:p>
          <a:r>
            <a:rPr lang="en-US" smtClean="0"/>
            <a:t>Where did the production occur?</a:t>
          </a:r>
          <a:endParaRPr lang="en-US" dirty="0" smtClean="0"/>
        </a:p>
      </dgm:t>
    </dgm:pt>
    <dgm:pt modelId="{E6A94D12-94C8-454A-A26D-8D9CD7522637}" type="parTrans" cxnId="{E625F49C-DE82-4F96-8CB7-E1BB58C7F025}">
      <dgm:prSet/>
      <dgm:spPr/>
      <dgm:t>
        <a:bodyPr/>
        <a:lstStyle/>
        <a:p>
          <a:endParaRPr lang="en-US"/>
        </a:p>
      </dgm:t>
    </dgm:pt>
    <dgm:pt modelId="{BE0BBB18-920A-4E98-BF45-908FA2A56AC7}" type="sibTrans" cxnId="{E625F49C-DE82-4F96-8CB7-E1BB58C7F025}">
      <dgm:prSet/>
      <dgm:spPr/>
      <dgm:t>
        <a:bodyPr/>
        <a:lstStyle/>
        <a:p>
          <a:endParaRPr lang="en-US"/>
        </a:p>
      </dgm:t>
    </dgm:pt>
    <dgm:pt modelId="{ACC454BE-1C21-43F0-8F6A-9AFC5A0E0B87}">
      <dgm:prSet/>
      <dgm:spPr/>
      <dgm:t>
        <a:bodyPr/>
        <a:lstStyle/>
        <a:p>
          <a:r>
            <a:rPr lang="en-US" smtClean="0"/>
            <a:t>When?</a:t>
          </a:r>
          <a:endParaRPr lang="en-US" dirty="0"/>
        </a:p>
      </dgm:t>
    </dgm:pt>
    <dgm:pt modelId="{F23CAAF2-D859-4D25-824F-FEC70B5FCE39}" type="parTrans" cxnId="{6E1B8361-F25F-49FD-BBE4-96D635446550}">
      <dgm:prSet/>
      <dgm:spPr/>
      <dgm:t>
        <a:bodyPr/>
        <a:lstStyle/>
        <a:p>
          <a:endParaRPr lang="en-US"/>
        </a:p>
      </dgm:t>
    </dgm:pt>
    <dgm:pt modelId="{4C2D1171-2117-49C1-906C-0FCE89E65DA2}" type="sibTrans" cxnId="{6E1B8361-F25F-49FD-BBE4-96D635446550}">
      <dgm:prSet/>
      <dgm:spPr/>
      <dgm:t>
        <a:bodyPr/>
        <a:lstStyle/>
        <a:p>
          <a:endParaRPr lang="en-US"/>
        </a:p>
      </dgm:t>
    </dgm:pt>
    <dgm:pt modelId="{1C6995F6-754B-48F3-A380-E10720F02129}">
      <dgm:prSet/>
      <dgm:spPr/>
      <dgm:t>
        <a:bodyPr/>
        <a:lstStyle/>
        <a:p>
          <a:r>
            <a:rPr lang="en-US" dirty="0" smtClean="0"/>
            <a:t>Account for every Acre.</a:t>
          </a:r>
          <a:endParaRPr lang="en-US" dirty="0"/>
        </a:p>
      </dgm:t>
    </dgm:pt>
    <dgm:pt modelId="{2560AF2D-3509-4B35-802C-60A27AAB0A1C}" type="parTrans" cxnId="{DC0B1060-8AFF-4B4A-8409-421CEA533CDA}">
      <dgm:prSet/>
      <dgm:spPr/>
      <dgm:t>
        <a:bodyPr/>
        <a:lstStyle/>
        <a:p>
          <a:endParaRPr lang="en-US"/>
        </a:p>
      </dgm:t>
    </dgm:pt>
    <dgm:pt modelId="{4B4FD856-6714-4D37-9E7E-E807FDCC2A30}" type="sibTrans" cxnId="{DC0B1060-8AFF-4B4A-8409-421CEA533CDA}">
      <dgm:prSet/>
      <dgm:spPr/>
      <dgm:t>
        <a:bodyPr/>
        <a:lstStyle/>
        <a:p>
          <a:endParaRPr lang="en-US"/>
        </a:p>
      </dgm:t>
    </dgm:pt>
    <dgm:pt modelId="{15F237CC-423A-4F18-A5E0-026903CBBE49}" type="pres">
      <dgm:prSet presAssocID="{2347230A-4CC2-4360-9DD7-35631A13A001}" presName="linear" presStyleCnt="0">
        <dgm:presLayoutVars>
          <dgm:dir/>
          <dgm:animLvl val="lvl"/>
          <dgm:resizeHandles val="exact"/>
        </dgm:presLayoutVars>
      </dgm:prSet>
      <dgm:spPr/>
      <dgm:t>
        <a:bodyPr/>
        <a:lstStyle/>
        <a:p>
          <a:endParaRPr lang="en-US"/>
        </a:p>
      </dgm:t>
    </dgm:pt>
    <dgm:pt modelId="{5F83F703-8EFD-42F5-9466-20255FA9FFD0}" type="pres">
      <dgm:prSet presAssocID="{0F30FE15-5F40-471E-AFB4-661683EA2232}" presName="parentLin" presStyleCnt="0"/>
      <dgm:spPr/>
    </dgm:pt>
    <dgm:pt modelId="{5BFB3A2C-FD62-47FB-9477-DA4B237EEBD0}" type="pres">
      <dgm:prSet presAssocID="{0F30FE15-5F40-471E-AFB4-661683EA2232}" presName="parentLeftMargin" presStyleLbl="node1" presStyleIdx="0" presStyleCnt="4"/>
      <dgm:spPr/>
      <dgm:t>
        <a:bodyPr/>
        <a:lstStyle/>
        <a:p>
          <a:endParaRPr lang="en-US"/>
        </a:p>
      </dgm:t>
    </dgm:pt>
    <dgm:pt modelId="{55CB9594-9041-41FF-8EA2-5505F07CA4DC}" type="pres">
      <dgm:prSet presAssocID="{0F30FE15-5F40-471E-AFB4-661683EA2232}" presName="parentText" presStyleLbl="node1" presStyleIdx="0" presStyleCnt="4">
        <dgm:presLayoutVars>
          <dgm:chMax val="0"/>
          <dgm:bulletEnabled val="1"/>
        </dgm:presLayoutVars>
      </dgm:prSet>
      <dgm:spPr/>
      <dgm:t>
        <a:bodyPr/>
        <a:lstStyle/>
        <a:p>
          <a:endParaRPr lang="en-US"/>
        </a:p>
      </dgm:t>
    </dgm:pt>
    <dgm:pt modelId="{F323D366-789D-49BD-A4F4-78408F6928D0}" type="pres">
      <dgm:prSet presAssocID="{0F30FE15-5F40-471E-AFB4-661683EA2232}" presName="negativeSpace" presStyleCnt="0"/>
      <dgm:spPr/>
    </dgm:pt>
    <dgm:pt modelId="{3EC80E39-1E49-4BF5-99BB-6129C594EEA7}" type="pres">
      <dgm:prSet presAssocID="{0F30FE15-5F40-471E-AFB4-661683EA2232}" presName="childText" presStyleLbl="conFgAcc1" presStyleIdx="0" presStyleCnt="4">
        <dgm:presLayoutVars>
          <dgm:bulletEnabled val="1"/>
        </dgm:presLayoutVars>
      </dgm:prSet>
      <dgm:spPr/>
      <dgm:t>
        <a:bodyPr/>
        <a:lstStyle/>
        <a:p>
          <a:endParaRPr lang="en-US"/>
        </a:p>
      </dgm:t>
    </dgm:pt>
    <dgm:pt modelId="{45BE659B-341C-4B03-9913-10A9C946B2C2}" type="pres">
      <dgm:prSet presAssocID="{798C3D3C-BDEB-4C0C-BD5C-457BD1B0BE84}" presName="spaceBetweenRectangles" presStyleCnt="0"/>
      <dgm:spPr/>
    </dgm:pt>
    <dgm:pt modelId="{792CB2A8-DAAE-4C63-B8CD-AB603AB9D4D5}" type="pres">
      <dgm:prSet presAssocID="{53FDBE3A-2C65-4485-AF88-1E0358CE6DAD}" presName="parentLin" presStyleCnt="0"/>
      <dgm:spPr/>
    </dgm:pt>
    <dgm:pt modelId="{FA2BAB28-591A-48E7-9C3C-BD9D823E159A}" type="pres">
      <dgm:prSet presAssocID="{53FDBE3A-2C65-4485-AF88-1E0358CE6DAD}" presName="parentLeftMargin" presStyleLbl="node1" presStyleIdx="0" presStyleCnt="4"/>
      <dgm:spPr/>
      <dgm:t>
        <a:bodyPr/>
        <a:lstStyle/>
        <a:p>
          <a:endParaRPr lang="en-US"/>
        </a:p>
      </dgm:t>
    </dgm:pt>
    <dgm:pt modelId="{34F3E793-65D9-493E-A68D-EE83CF9E9F0E}" type="pres">
      <dgm:prSet presAssocID="{53FDBE3A-2C65-4485-AF88-1E0358CE6DAD}" presName="parentText" presStyleLbl="node1" presStyleIdx="1" presStyleCnt="4">
        <dgm:presLayoutVars>
          <dgm:chMax val="0"/>
          <dgm:bulletEnabled val="1"/>
        </dgm:presLayoutVars>
      </dgm:prSet>
      <dgm:spPr/>
      <dgm:t>
        <a:bodyPr/>
        <a:lstStyle/>
        <a:p>
          <a:endParaRPr lang="en-US"/>
        </a:p>
      </dgm:t>
    </dgm:pt>
    <dgm:pt modelId="{D80FD4DC-B6F0-4BB3-B977-BA11A7141650}" type="pres">
      <dgm:prSet presAssocID="{53FDBE3A-2C65-4485-AF88-1E0358CE6DAD}" presName="negativeSpace" presStyleCnt="0"/>
      <dgm:spPr/>
    </dgm:pt>
    <dgm:pt modelId="{A513AB8C-AFBD-41A1-AF14-CEB1175B034E}" type="pres">
      <dgm:prSet presAssocID="{53FDBE3A-2C65-4485-AF88-1E0358CE6DAD}" presName="childText" presStyleLbl="conFgAcc1" presStyleIdx="1" presStyleCnt="4">
        <dgm:presLayoutVars>
          <dgm:bulletEnabled val="1"/>
        </dgm:presLayoutVars>
      </dgm:prSet>
      <dgm:spPr/>
      <dgm:t>
        <a:bodyPr/>
        <a:lstStyle/>
        <a:p>
          <a:endParaRPr lang="en-US"/>
        </a:p>
      </dgm:t>
    </dgm:pt>
    <dgm:pt modelId="{119F3365-DFA9-4D3D-A049-5A43907B2FF1}" type="pres">
      <dgm:prSet presAssocID="{393D5CBA-4D18-4084-867C-BF9D1DC1CAD4}" presName="spaceBetweenRectangles" presStyleCnt="0"/>
      <dgm:spPr/>
    </dgm:pt>
    <dgm:pt modelId="{CE5890AD-AE24-410F-9075-85E3A1000839}" type="pres">
      <dgm:prSet presAssocID="{3BEA5BA3-DF22-41CF-9CEF-6EE653CBAD0C}" presName="parentLin" presStyleCnt="0"/>
      <dgm:spPr/>
    </dgm:pt>
    <dgm:pt modelId="{39FB32AC-97F9-488B-A0CC-34D3ED8BE383}" type="pres">
      <dgm:prSet presAssocID="{3BEA5BA3-DF22-41CF-9CEF-6EE653CBAD0C}" presName="parentLeftMargin" presStyleLbl="node1" presStyleIdx="1" presStyleCnt="4"/>
      <dgm:spPr/>
      <dgm:t>
        <a:bodyPr/>
        <a:lstStyle/>
        <a:p>
          <a:endParaRPr lang="en-US"/>
        </a:p>
      </dgm:t>
    </dgm:pt>
    <dgm:pt modelId="{DFAB1BAB-4182-4AC6-A701-EAED61098BF7}" type="pres">
      <dgm:prSet presAssocID="{3BEA5BA3-DF22-41CF-9CEF-6EE653CBAD0C}" presName="parentText" presStyleLbl="node1" presStyleIdx="2" presStyleCnt="4">
        <dgm:presLayoutVars>
          <dgm:chMax val="0"/>
          <dgm:bulletEnabled val="1"/>
        </dgm:presLayoutVars>
      </dgm:prSet>
      <dgm:spPr/>
      <dgm:t>
        <a:bodyPr/>
        <a:lstStyle/>
        <a:p>
          <a:endParaRPr lang="en-US"/>
        </a:p>
      </dgm:t>
    </dgm:pt>
    <dgm:pt modelId="{A8F5821F-94D5-4D44-A6FB-BE36C7260068}" type="pres">
      <dgm:prSet presAssocID="{3BEA5BA3-DF22-41CF-9CEF-6EE653CBAD0C}" presName="negativeSpace" presStyleCnt="0"/>
      <dgm:spPr/>
    </dgm:pt>
    <dgm:pt modelId="{6864F63D-4B69-4D49-BF36-049B22D10FD6}" type="pres">
      <dgm:prSet presAssocID="{3BEA5BA3-DF22-41CF-9CEF-6EE653CBAD0C}" presName="childText" presStyleLbl="conFgAcc1" presStyleIdx="2" presStyleCnt="4">
        <dgm:presLayoutVars>
          <dgm:bulletEnabled val="1"/>
        </dgm:presLayoutVars>
      </dgm:prSet>
      <dgm:spPr/>
      <dgm:t>
        <a:bodyPr/>
        <a:lstStyle/>
        <a:p>
          <a:endParaRPr lang="en-US"/>
        </a:p>
      </dgm:t>
    </dgm:pt>
    <dgm:pt modelId="{07023415-7AAC-4886-8A48-D1C365A87143}" type="pres">
      <dgm:prSet presAssocID="{CE4B16E6-DB79-4F76-B82A-D1A9892DA618}" presName="spaceBetweenRectangles" presStyleCnt="0"/>
      <dgm:spPr/>
    </dgm:pt>
    <dgm:pt modelId="{A1F31465-2E9B-4897-9C02-6DB83BCE7BCF}" type="pres">
      <dgm:prSet presAssocID="{5F16B7C1-C7DB-4DE9-8B2E-DB5B82CAF352}" presName="parentLin" presStyleCnt="0"/>
      <dgm:spPr/>
    </dgm:pt>
    <dgm:pt modelId="{3548CDCA-17CE-4F85-955A-0BD690754A20}" type="pres">
      <dgm:prSet presAssocID="{5F16B7C1-C7DB-4DE9-8B2E-DB5B82CAF352}" presName="parentLeftMargin" presStyleLbl="node1" presStyleIdx="2" presStyleCnt="4"/>
      <dgm:spPr/>
      <dgm:t>
        <a:bodyPr/>
        <a:lstStyle/>
        <a:p>
          <a:endParaRPr lang="en-US"/>
        </a:p>
      </dgm:t>
    </dgm:pt>
    <dgm:pt modelId="{4B2152DD-9B7E-4AA6-8EED-01B7B828672C}" type="pres">
      <dgm:prSet presAssocID="{5F16B7C1-C7DB-4DE9-8B2E-DB5B82CAF352}" presName="parentText" presStyleLbl="node1" presStyleIdx="3" presStyleCnt="4">
        <dgm:presLayoutVars>
          <dgm:chMax val="0"/>
          <dgm:bulletEnabled val="1"/>
        </dgm:presLayoutVars>
      </dgm:prSet>
      <dgm:spPr/>
      <dgm:t>
        <a:bodyPr/>
        <a:lstStyle/>
        <a:p>
          <a:endParaRPr lang="en-US"/>
        </a:p>
      </dgm:t>
    </dgm:pt>
    <dgm:pt modelId="{E576B946-2241-4B16-ADFF-F4FA340E749C}" type="pres">
      <dgm:prSet presAssocID="{5F16B7C1-C7DB-4DE9-8B2E-DB5B82CAF352}" presName="negativeSpace" presStyleCnt="0"/>
      <dgm:spPr/>
    </dgm:pt>
    <dgm:pt modelId="{CEF5DA61-AEDD-45D3-9C97-D0D2F5DBD91E}" type="pres">
      <dgm:prSet presAssocID="{5F16B7C1-C7DB-4DE9-8B2E-DB5B82CAF352}" presName="childText" presStyleLbl="conFgAcc1" presStyleIdx="3" presStyleCnt="4">
        <dgm:presLayoutVars>
          <dgm:bulletEnabled val="1"/>
        </dgm:presLayoutVars>
      </dgm:prSet>
      <dgm:spPr/>
      <dgm:t>
        <a:bodyPr/>
        <a:lstStyle/>
        <a:p>
          <a:endParaRPr lang="en-US"/>
        </a:p>
      </dgm:t>
    </dgm:pt>
  </dgm:ptLst>
  <dgm:cxnLst>
    <dgm:cxn modelId="{6F18C5D5-5054-4183-AAF2-2310F3FC86CA}" type="presOf" srcId="{B09712D4-D704-4FE3-87A8-5B1B6F3C3B21}" destId="{CEF5DA61-AEDD-45D3-9C97-D0D2F5DBD91E}" srcOrd="0" destOrd="0" presId="urn:microsoft.com/office/officeart/2005/8/layout/list1"/>
    <dgm:cxn modelId="{9F67B78A-18FD-49C4-848B-B9782489E95A}" srcId="{0F30FE15-5F40-471E-AFB4-661683EA2232}" destId="{EE74D358-820C-4C7C-BA9E-2C7875A47D92}" srcOrd="1" destOrd="0" parTransId="{BB8337DD-EB17-4556-A6B6-5ADDAF64613C}" sibTransId="{5C6177F8-564F-471A-AE27-7E47350C793C}"/>
    <dgm:cxn modelId="{EF0A8581-BCA4-447D-80EB-61328071BC8C}" srcId="{5F16B7C1-C7DB-4DE9-8B2E-DB5B82CAF352}" destId="{B09712D4-D704-4FE3-87A8-5B1B6F3C3B21}" srcOrd="0" destOrd="0" parTransId="{CC7AB29B-18EA-49CB-BA5E-5B8E1E8E9E7C}" sibTransId="{DCBDC7F9-8059-4552-B1ED-19BB0E39C3D9}"/>
    <dgm:cxn modelId="{4F17E582-E4EA-4E1E-90D3-B2B5F2BFCDD5}" srcId="{5F16B7C1-C7DB-4DE9-8B2E-DB5B82CAF352}" destId="{9104111C-547A-4A2A-BD7B-324381A82BAA}" srcOrd="1" destOrd="0" parTransId="{9474EDD3-F8F0-4FEE-AEDB-F83DF8EF50F9}" sibTransId="{5B814612-D3A7-45D5-A089-684A1B355A40}"/>
    <dgm:cxn modelId="{E5CC6C4A-6B12-4BCA-89A6-8CC3DECBB755}" srcId="{3BEA5BA3-DF22-41CF-9CEF-6EE653CBAD0C}" destId="{76DCA32C-3419-4606-9DDF-A7C0C26B13FB}" srcOrd="0" destOrd="0" parTransId="{B3829D7D-A80A-45BE-9545-D4547128A748}" sibTransId="{17AEA582-53B0-4999-AD8B-541986C146D5}"/>
    <dgm:cxn modelId="{B8FB79D3-9110-4C69-8FF1-EFE8091B405F}" type="presOf" srcId="{5F16B7C1-C7DB-4DE9-8B2E-DB5B82CAF352}" destId="{3548CDCA-17CE-4F85-955A-0BD690754A20}" srcOrd="0" destOrd="0" presId="urn:microsoft.com/office/officeart/2005/8/layout/list1"/>
    <dgm:cxn modelId="{E07719D7-31FE-48DC-9A3D-8CAA098AA3BC}" srcId="{2347230A-4CC2-4360-9DD7-35631A13A001}" destId="{53FDBE3A-2C65-4485-AF88-1E0358CE6DAD}" srcOrd="1" destOrd="0" parTransId="{F2059E4E-C829-4C2A-A5BC-52276BBEB593}" sibTransId="{393D5CBA-4D18-4084-867C-BF9D1DC1CAD4}"/>
    <dgm:cxn modelId="{DC0B1060-8AFF-4B4A-8409-421CEA533CDA}" srcId="{3BEA5BA3-DF22-41CF-9CEF-6EE653CBAD0C}" destId="{1C6995F6-754B-48F3-A380-E10720F02129}" srcOrd="1" destOrd="0" parTransId="{2560AF2D-3509-4B35-802C-60A27AAB0A1C}" sibTransId="{4B4FD856-6714-4D37-9E7E-E807FDCC2A30}"/>
    <dgm:cxn modelId="{6DC1AA94-9B57-4A05-863D-EBB30F3CB325}" type="presOf" srcId="{3B085875-797E-4BC5-B688-C09E110746D3}" destId="{3EC80E39-1E49-4BF5-99BB-6129C594EEA7}" srcOrd="0" destOrd="0" presId="urn:microsoft.com/office/officeart/2005/8/layout/list1"/>
    <dgm:cxn modelId="{FB7D907C-8E32-4596-8920-50D6355043B8}" type="presOf" srcId="{6AE740A0-BDB8-4C61-A4F8-5F72A23051C9}" destId="{CEF5DA61-AEDD-45D3-9C97-D0D2F5DBD91E}" srcOrd="0" destOrd="2" presId="urn:microsoft.com/office/officeart/2005/8/layout/list1"/>
    <dgm:cxn modelId="{7423FF2E-253F-46D2-9A27-8CBBBBEDEE73}" type="presOf" srcId="{1FCEC980-9ECF-474A-94EE-312B8F60FB1F}" destId="{A513AB8C-AFBD-41A1-AF14-CEB1175B034E}" srcOrd="0" destOrd="0" presId="urn:microsoft.com/office/officeart/2005/8/layout/list1"/>
    <dgm:cxn modelId="{FC85B8AF-A759-4A51-8288-A1CB658BD880}" type="presOf" srcId="{1C6995F6-754B-48F3-A380-E10720F02129}" destId="{6864F63D-4B69-4D49-BF36-049B22D10FD6}" srcOrd="0" destOrd="1" presId="urn:microsoft.com/office/officeart/2005/8/layout/list1"/>
    <dgm:cxn modelId="{2A3C2F05-94D4-4D3F-A483-F7E30796D0DE}" srcId="{0F30FE15-5F40-471E-AFB4-661683EA2232}" destId="{4604FFD5-CB7A-4E8C-B723-BDC5D99CF2F2}" srcOrd="2" destOrd="0" parTransId="{B705669F-FFEB-4476-AD19-17728C82399C}" sibTransId="{5AAFEF3E-0A13-4C83-B256-EC48DC2E5B77}"/>
    <dgm:cxn modelId="{D385CC3E-2371-4320-8AE4-552AD979FE5D}" srcId="{53FDBE3A-2C65-4485-AF88-1E0358CE6DAD}" destId="{1FCEC980-9ECF-474A-94EE-312B8F60FB1F}" srcOrd="0" destOrd="0" parTransId="{FB6EA446-AEE1-4AF1-A54B-7BCA81B0766D}" sibTransId="{EF8F8947-9F8D-4F26-B8A0-DE79166E8CFE}"/>
    <dgm:cxn modelId="{E625F49C-DE82-4F96-8CB7-E1BB58C7F025}" srcId="{5F16B7C1-C7DB-4DE9-8B2E-DB5B82CAF352}" destId="{6AE740A0-BDB8-4C61-A4F8-5F72A23051C9}" srcOrd="2" destOrd="0" parTransId="{E6A94D12-94C8-454A-A26D-8D9CD7522637}" sibTransId="{BE0BBB18-920A-4E98-BF45-908FA2A56AC7}"/>
    <dgm:cxn modelId="{E9CF25D3-0F85-4AD3-AE3B-3E91C4315891}" srcId="{0F30FE15-5F40-471E-AFB4-661683EA2232}" destId="{3B085875-797E-4BC5-B688-C09E110746D3}" srcOrd="0" destOrd="0" parTransId="{E8C797E4-1A4B-49CE-B4BD-67780803FFD8}" sibTransId="{986F2DCF-3FA6-487C-862E-2DD68699F2A7}"/>
    <dgm:cxn modelId="{CECD3B3A-46CE-4BF8-9149-1A353D302845}" type="presOf" srcId="{3BEA5BA3-DF22-41CF-9CEF-6EE653CBAD0C}" destId="{39FB32AC-97F9-488B-A0CC-34D3ED8BE383}" srcOrd="0" destOrd="0" presId="urn:microsoft.com/office/officeart/2005/8/layout/list1"/>
    <dgm:cxn modelId="{75932F5A-B946-49C2-86BE-35E364E05FD8}" type="presOf" srcId="{3BEA5BA3-DF22-41CF-9CEF-6EE653CBAD0C}" destId="{DFAB1BAB-4182-4AC6-A701-EAED61098BF7}" srcOrd="1" destOrd="0" presId="urn:microsoft.com/office/officeart/2005/8/layout/list1"/>
    <dgm:cxn modelId="{6981B1DE-3AC6-4E45-A72F-9906B5100F26}" type="presOf" srcId="{5F16B7C1-C7DB-4DE9-8B2E-DB5B82CAF352}" destId="{4B2152DD-9B7E-4AA6-8EED-01B7B828672C}" srcOrd="1" destOrd="0" presId="urn:microsoft.com/office/officeart/2005/8/layout/list1"/>
    <dgm:cxn modelId="{7074D627-A826-45ED-B2B0-AAC0A1DB7961}" type="presOf" srcId="{53FDBE3A-2C65-4485-AF88-1E0358CE6DAD}" destId="{FA2BAB28-591A-48E7-9C3C-BD9D823E159A}" srcOrd="0" destOrd="0" presId="urn:microsoft.com/office/officeart/2005/8/layout/list1"/>
    <dgm:cxn modelId="{BEDC7A0C-09A1-4D91-AB6A-1B8DC3EDA8C8}" type="presOf" srcId="{EE74D358-820C-4C7C-BA9E-2C7875A47D92}" destId="{3EC80E39-1E49-4BF5-99BB-6129C594EEA7}" srcOrd="0" destOrd="1" presId="urn:microsoft.com/office/officeart/2005/8/layout/list1"/>
    <dgm:cxn modelId="{4784ABF3-E423-4653-9A6C-CCDC7DA8951A}" srcId="{2347230A-4CC2-4360-9DD7-35631A13A001}" destId="{5F16B7C1-C7DB-4DE9-8B2E-DB5B82CAF352}" srcOrd="3" destOrd="0" parTransId="{5CD484C5-AAD4-46CA-B210-A040AF1A2401}" sibTransId="{2CF910AE-E1D6-4B3D-902A-1743750003EA}"/>
    <dgm:cxn modelId="{5ED47090-5C8C-460E-8E35-7A6C0422DBCD}" type="presOf" srcId="{9104111C-547A-4A2A-BD7B-324381A82BAA}" destId="{CEF5DA61-AEDD-45D3-9C97-D0D2F5DBD91E}" srcOrd="0" destOrd="1" presId="urn:microsoft.com/office/officeart/2005/8/layout/list1"/>
    <dgm:cxn modelId="{EB60C05D-DCD2-4CF2-B5D7-5BC370E74AF4}" srcId="{2347230A-4CC2-4360-9DD7-35631A13A001}" destId="{3BEA5BA3-DF22-41CF-9CEF-6EE653CBAD0C}" srcOrd="2" destOrd="0" parTransId="{A6F17791-C229-4A10-B2E8-576D3606F86E}" sibTransId="{CE4B16E6-DB79-4F76-B82A-D1A9892DA618}"/>
    <dgm:cxn modelId="{F8A32C6B-78E5-4D9A-B440-7959F988286D}" type="presOf" srcId="{53FDBE3A-2C65-4485-AF88-1E0358CE6DAD}" destId="{34F3E793-65D9-493E-A68D-EE83CF9E9F0E}" srcOrd="1" destOrd="0" presId="urn:microsoft.com/office/officeart/2005/8/layout/list1"/>
    <dgm:cxn modelId="{6E1B8361-F25F-49FD-BBE4-96D635446550}" srcId="{5F16B7C1-C7DB-4DE9-8B2E-DB5B82CAF352}" destId="{ACC454BE-1C21-43F0-8F6A-9AFC5A0E0B87}" srcOrd="3" destOrd="0" parTransId="{F23CAAF2-D859-4D25-824F-FEC70B5FCE39}" sibTransId="{4C2D1171-2117-49C1-906C-0FCE89E65DA2}"/>
    <dgm:cxn modelId="{DDBEDCD4-4D0C-4C9F-8322-59E4533BE6C4}" type="presOf" srcId="{76DCA32C-3419-4606-9DDF-A7C0C26B13FB}" destId="{6864F63D-4B69-4D49-BF36-049B22D10FD6}" srcOrd="0" destOrd="0" presId="urn:microsoft.com/office/officeart/2005/8/layout/list1"/>
    <dgm:cxn modelId="{CB4AF188-DBF8-4DF8-B797-81E20CEC480D}" srcId="{2347230A-4CC2-4360-9DD7-35631A13A001}" destId="{0F30FE15-5F40-471E-AFB4-661683EA2232}" srcOrd="0" destOrd="0" parTransId="{4696ADD5-1FE3-4090-A516-D72F6132E072}" sibTransId="{798C3D3C-BDEB-4C0C-BD5C-457BD1B0BE84}"/>
    <dgm:cxn modelId="{D9B47741-9F88-400E-A0D6-0A96A31BDF63}" type="presOf" srcId="{0F30FE15-5F40-471E-AFB4-661683EA2232}" destId="{55CB9594-9041-41FF-8EA2-5505F07CA4DC}" srcOrd="1" destOrd="0" presId="urn:microsoft.com/office/officeart/2005/8/layout/list1"/>
    <dgm:cxn modelId="{F49F7048-C13D-46FB-BC45-E3CA4A5DC26C}" type="presOf" srcId="{ACC454BE-1C21-43F0-8F6A-9AFC5A0E0B87}" destId="{CEF5DA61-AEDD-45D3-9C97-D0D2F5DBD91E}" srcOrd="0" destOrd="3" presId="urn:microsoft.com/office/officeart/2005/8/layout/list1"/>
    <dgm:cxn modelId="{1C60D3E5-D94B-4BB4-A738-8D026E251798}" type="presOf" srcId="{2347230A-4CC2-4360-9DD7-35631A13A001}" destId="{15F237CC-423A-4F18-A5E0-026903CBBE49}" srcOrd="0" destOrd="0" presId="urn:microsoft.com/office/officeart/2005/8/layout/list1"/>
    <dgm:cxn modelId="{3AF77C4A-97F5-466A-9C75-A3389F93D95C}" type="presOf" srcId="{0F30FE15-5F40-471E-AFB4-661683EA2232}" destId="{5BFB3A2C-FD62-47FB-9477-DA4B237EEBD0}" srcOrd="0" destOrd="0" presId="urn:microsoft.com/office/officeart/2005/8/layout/list1"/>
    <dgm:cxn modelId="{4F2C1086-17FF-467E-AD51-94C9A07CE7F6}" type="presOf" srcId="{4604FFD5-CB7A-4E8C-B723-BDC5D99CF2F2}" destId="{3EC80E39-1E49-4BF5-99BB-6129C594EEA7}" srcOrd="0" destOrd="2" presId="urn:microsoft.com/office/officeart/2005/8/layout/list1"/>
    <dgm:cxn modelId="{A7E8773F-50E1-4633-85EC-11410FC1959E}" type="presParOf" srcId="{15F237CC-423A-4F18-A5E0-026903CBBE49}" destId="{5F83F703-8EFD-42F5-9466-20255FA9FFD0}" srcOrd="0" destOrd="0" presId="urn:microsoft.com/office/officeart/2005/8/layout/list1"/>
    <dgm:cxn modelId="{A3553726-67D9-44DC-99B3-36CB46AC9BCA}" type="presParOf" srcId="{5F83F703-8EFD-42F5-9466-20255FA9FFD0}" destId="{5BFB3A2C-FD62-47FB-9477-DA4B237EEBD0}" srcOrd="0" destOrd="0" presId="urn:microsoft.com/office/officeart/2005/8/layout/list1"/>
    <dgm:cxn modelId="{498A2CE2-A734-4DAE-97FE-2B2635CD5CC7}" type="presParOf" srcId="{5F83F703-8EFD-42F5-9466-20255FA9FFD0}" destId="{55CB9594-9041-41FF-8EA2-5505F07CA4DC}" srcOrd="1" destOrd="0" presId="urn:microsoft.com/office/officeart/2005/8/layout/list1"/>
    <dgm:cxn modelId="{150C4AA9-38DD-4EDC-85B8-DDD610E080D5}" type="presParOf" srcId="{15F237CC-423A-4F18-A5E0-026903CBBE49}" destId="{F323D366-789D-49BD-A4F4-78408F6928D0}" srcOrd="1" destOrd="0" presId="urn:microsoft.com/office/officeart/2005/8/layout/list1"/>
    <dgm:cxn modelId="{6E1CADAF-5CB0-43F1-9A81-6769F9ED6EE0}" type="presParOf" srcId="{15F237CC-423A-4F18-A5E0-026903CBBE49}" destId="{3EC80E39-1E49-4BF5-99BB-6129C594EEA7}" srcOrd="2" destOrd="0" presId="urn:microsoft.com/office/officeart/2005/8/layout/list1"/>
    <dgm:cxn modelId="{F7790441-67AB-4A32-8E54-DBA8826B7004}" type="presParOf" srcId="{15F237CC-423A-4F18-A5E0-026903CBBE49}" destId="{45BE659B-341C-4B03-9913-10A9C946B2C2}" srcOrd="3" destOrd="0" presId="urn:microsoft.com/office/officeart/2005/8/layout/list1"/>
    <dgm:cxn modelId="{7F1FB077-DC24-449C-A359-4E360FFC003A}" type="presParOf" srcId="{15F237CC-423A-4F18-A5E0-026903CBBE49}" destId="{792CB2A8-DAAE-4C63-B8CD-AB603AB9D4D5}" srcOrd="4" destOrd="0" presId="urn:microsoft.com/office/officeart/2005/8/layout/list1"/>
    <dgm:cxn modelId="{09B7E6F4-2A1F-4876-84B8-97CC66D66A6C}" type="presParOf" srcId="{792CB2A8-DAAE-4C63-B8CD-AB603AB9D4D5}" destId="{FA2BAB28-591A-48E7-9C3C-BD9D823E159A}" srcOrd="0" destOrd="0" presId="urn:microsoft.com/office/officeart/2005/8/layout/list1"/>
    <dgm:cxn modelId="{9EAC1F77-1A97-4045-82B8-74D6286ED8C8}" type="presParOf" srcId="{792CB2A8-DAAE-4C63-B8CD-AB603AB9D4D5}" destId="{34F3E793-65D9-493E-A68D-EE83CF9E9F0E}" srcOrd="1" destOrd="0" presId="urn:microsoft.com/office/officeart/2005/8/layout/list1"/>
    <dgm:cxn modelId="{B386D2B6-6D67-4098-B3A7-42A4BA393F36}" type="presParOf" srcId="{15F237CC-423A-4F18-A5E0-026903CBBE49}" destId="{D80FD4DC-B6F0-4BB3-B977-BA11A7141650}" srcOrd="5" destOrd="0" presId="urn:microsoft.com/office/officeart/2005/8/layout/list1"/>
    <dgm:cxn modelId="{3BEEF4CC-E3E0-4F79-995A-BD26EF9EA223}" type="presParOf" srcId="{15F237CC-423A-4F18-A5E0-026903CBBE49}" destId="{A513AB8C-AFBD-41A1-AF14-CEB1175B034E}" srcOrd="6" destOrd="0" presId="urn:microsoft.com/office/officeart/2005/8/layout/list1"/>
    <dgm:cxn modelId="{B09D45E9-2794-4708-A7FD-486F7DCF8432}" type="presParOf" srcId="{15F237CC-423A-4F18-A5E0-026903CBBE49}" destId="{119F3365-DFA9-4D3D-A049-5A43907B2FF1}" srcOrd="7" destOrd="0" presId="urn:microsoft.com/office/officeart/2005/8/layout/list1"/>
    <dgm:cxn modelId="{453A706C-7710-4C79-9217-E6193FCA6B75}" type="presParOf" srcId="{15F237CC-423A-4F18-A5E0-026903CBBE49}" destId="{CE5890AD-AE24-410F-9075-85E3A1000839}" srcOrd="8" destOrd="0" presId="urn:microsoft.com/office/officeart/2005/8/layout/list1"/>
    <dgm:cxn modelId="{695797D8-769D-465E-9D4D-4C474B3CBCC3}" type="presParOf" srcId="{CE5890AD-AE24-410F-9075-85E3A1000839}" destId="{39FB32AC-97F9-488B-A0CC-34D3ED8BE383}" srcOrd="0" destOrd="0" presId="urn:microsoft.com/office/officeart/2005/8/layout/list1"/>
    <dgm:cxn modelId="{D2EA8F9B-5089-4857-83EB-31D6BC194354}" type="presParOf" srcId="{CE5890AD-AE24-410F-9075-85E3A1000839}" destId="{DFAB1BAB-4182-4AC6-A701-EAED61098BF7}" srcOrd="1" destOrd="0" presId="urn:microsoft.com/office/officeart/2005/8/layout/list1"/>
    <dgm:cxn modelId="{8089FA29-755F-41C5-947A-57E909389FA8}" type="presParOf" srcId="{15F237CC-423A-4F18-A5E0-026903CBBE49}" destId="{A8F5821F-94D5-4D44-A6FB-BE36C7260068}" srcOrd="9" destOrd="0" presId="urn:microsoft.com/office/officeart/2005/8/layout/list1"/>
    <dgm:cxn modelId="{82E1390B-ADFD-4FA1-BE91-CB58CF88E783}" type="presParOf" srcId="{15F237CC-423A-4F18-A5E0-026903CBBE49}" destId="{6864F63D-4B69-4D49-BF36-049B22D10FD6}" srcOrd="10" destOrd="0" presId="urn:microsoft.com/office/officeart/2005/8/layout/list1"/>
    <dgm:cxn modelId="{D02FB1A0-B9B8-4DF9-B494-D840D6711951}" type="presParOf" srcId="{15F237CC-423A-4F18-A5E0-026903CBBE49}" destId="{07023415-7AAC-4886-8A48-D1C365A87143}" srcOrd="11" destOrd="0" presId="urn:microsoft.com/office/officeart/2005/8/layout/list1"/>
    <dgm:cxn modelId="{F8724895-C2BF-4D65-9B20-9A531B2EAD1D}" type="presParOf" srcId="{15F237CC-423A-4F18-A5E0-026903CBBE49}" destId="{A1F31465-2E9B-4897-9C02-6DB83BCE7BCF}" srcOrd="12" destOrd="0" presId="urn:microsoft.com/office/officeart/2005/8/layout/list1"/>
    <dgm:cxn modelId="{26016744-7D2D-4CD9-8F20-47B55AC007BB}" type="presParOf" srcId="{A1F31465-2E9B-4897-9C02-6DB83BCE7BCF}" destId="{3548CDCA-17CE-4F85-955A-0BD690754A20}" srcOrd="0" destOrd="0" presId="urn:microsoft.com/office/officeart/2005/8/layout/list1"/>
    <dgm:cxn modelId="{737D79E0-4745-4BE1-9A59-7DC4B524B508}" type="presParOf" srcId="{A1F31465-2E9B-4897-9C02-6DB83BCE7BCF}" destId="{4B2152DD-9B7E-4AA6-8EED-01B7B828672C}" srcOrd="1" destOrd="0" presId="urn:microsoft.com/office/officeart/2005/8/layout/list1"/>
    <dgm:cxn modelId="{BB50CBC1-6950-422A-ACBC-BA57F83AB5A7}" type="presParOf" srcId="{15F237CC-423A-4F18-A5E0-026903CBBE49}" destId="{E576B946-2241-4B16-ADFF-F4FA340E749C}" srcOrd="13" destOrd="0" presId="urn:microsoft.com/office/officeart/2005/8/layout/list1"/>
    <dgm:cxn modelId="{EE8D13A5-BFB2-4327-A57A-6F9999E7C0E8}" type="presParOf" srcId="{15F237CC-423A-4F18-A5E0-026903CBBE49}" destId="{CEF5DA61-AEDD-45D3-9C97-D0D2F5DBD91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686B1DB-6997-48EC-B384-58737D29AF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8475972-A88D-4967-956B-5D8A59394A67}">
      <dgm:prSet phldrT="[Text]" custT="1"/>
      <dgm:spPr/>
      <dgm:t>
        <a:bodyPr/>
        <a:lstStyle/>
        <a:p>
          <a:r>
            <a:rPr lang="en-US" sz="2000" dirty="0" smtClean="0"/>
            <a:t>Statute Reads </a:t>
          </a:r>
          <a:r>
            <a:rPr lang="en-US" sz="1500" dirty="0" smtClean="0"/>
            <a:t>-“contiguous acreage that contains a residence and is less than 11 acres in size, if the contiguous acreage exclusive of the house, garage, and surrounding one acre of land was used in the preceding year for one or more of the following three uses:”</a:t>
          </a:r>
          <a:endParaRPr lang="en-US" sz="1500" dirty="0"/>
        </a:p>
      </dgm:t>
    </dgm:pt>
    <dgm:pt modelId="{78D31141-A875-400B-B080-F4EE5FA6B8D4}" type="parTrans" cxnId="{D6599641-526E-4E4C-92B5-A5307A6DC938}">
      <dgm:prSet/>
      <dgm:spPr/>
      <dgm:t>
        <a:bodyPr/>
        <a:lstStyle/>
        <a:p>
          <a:endParaRPr lang="en-US"/>
        </a:p>
      </dgm:t>
    </dgm:pt>
    <dgm:pt modelId="{D8D08A8B-A0EA-4271-8FD2-C9A9834A0899}" type="sibTrans" cxnId="{D6599641-526E-4E4C-92B5-A5307A6DC938}">
      <dgm:prSet/>
      <dgm:spPr/>
      <dgm:t>
        <a:bodyPr/>
        <a:lstStyle/>
        <a:p>
          <a:endParaRPr lang="en-US" dirty="0"/>
        </a:p>
      </dgm:t>
    </dgm:pt>
    <dgm:pt modelId="{9A622509-3BD4-4D90-8071-1E45A6E16D69}">
      <dgm:prSet phldrT="[Text]" custT="1"/>
      <dgm:spPr/>
      <dgm:t>
        <a:bodyPr/>
        <a:lstStyle/>
        <a:p>
          <a:r>
            <a:rPr lang="en-US" sz="1500" dirty="0" smtClean="0"/>
            <a:t>The entire contiguous acreage (exclusive of the house, garage and surrounding one acre) must be used for one or more, of three specified uses in the preceding year. Meeting the use requirement on a portion of the remaining contiguous property or on a specific building </a:t>
          </a:r>
          <a:r>
            <a:rPr lang="en-US" sz="2000" dirty="0" smtClean="0"/>
            <a:t>DOES NOT </a:t>
          </a:r>
          <a:r>
            <a:rPr lang="en-US" sz="1500" dirty="0" smtClean="0"/>
            <a:t>qualify a property, or any portion thereof, to be 2a under this provision. </a:t>
          </a:r>
          <a:endParaRPr lang="en-US" sz="1500" dirty="0"/>
        </a:p>
      </dgm:t>
    </dgm:pt>
    <dgm:pt modelId="{B7DF4472-E5BE-40D4-B942-426DC8BB8BFA}" type="parTrans" cxnId="{32E0E037-5221-42B4-8319-4D2677024614}">
      <dgm:prSet/>
      <dgm:spPr/>
      <dgm:t>
        <a:bodyPr/>
        <a:lstStyle/>
        <a:p>
          <a:endParaRPr lang="en-US"/>
        </a:p>
      </dgm:t>
    </dgm:pt>
    <dgm:pt modelId="{9F29F33C-DEE6-4114-B725-1A24DD0AAAE7}" type="sibTrans" cxnId="{32E0E037-5221-42B4-8319-4D2677024614}">
      <dgm:prSet/>
      <dgm:spPr/>
      <dgm:t>
        <a:bodyPr/>
        <a:lstStyle/>
        <a:p>
          <a:endParaRPr lang="en-US" dirty="0"/>
        </a:p>
      </dgm:t>
    </dgm:pt>
    <dgm:pt modelId="{DB68EC1F-6343-489A-8450-6C5AFD4A9CE4}">
      <dgm:prSet phldrT="[Text]"/>
      <dgm:spPr/>
      <dgm:t>
        <a:bodyPr/>
        <a:lstStyle/>
        <a:p>
          <a:r>
            <a:rPr lang="en-US" dirty="0" smtClean="0"/>
            <a:t>Contiguous acreage," for purposes of this paragraph, means all of a tax parcel as described in section 272.193, or all of a set of contiguous tax parcels under that section that are owned by the same person, consider all contiguous parcels.</a:t>
          </a:r>
          <a:endParaRPr lang="en-US" dirty="0"/>
        </a:p>
      </dgm:t>
    </dgm:pt>
    <dgm:pt modelId="{B232D875-437D-4109-9CE2-8ECFECF1742E}" type="parTrans" cxnId="{DA1CF616-0EFD-4779-BFC4-9A503D14F000}">
      <dgm:prSet/>
      <dgm:spPr/>
      <dgm:t>
        <a:bodyPr/>
        <a:lstStyle/>
        <a:p>
          <a:endParaRPr lang="en-US"/>
        </a:p>
      </dgm:t>
    </dgm:pt>
    <dgm:pt modelId="{20556F2D-4961-4214-A4DA-195C7B7F3147}" type="sibTrans" cxnId="{DA1CF616-0EFD-4779-BFC4-9A503D14F000}">
      <dgm:prSet/>
      <dgm:spPr/>
      <dgm:t>
        <a:bodyPr/>
        <a:lstStyle/>
        <a:p>
          <a:endParaRPr lang="en-US"/>
        </a:p>
      </dgm:t>
    </dgm:pt>
    <dgm:pt modelId="{7BEE6DC2-A60D-473D-9417-CEE8A7071631}" type="pres">
      <dgm:prSet presAssocID="{3686B1DB-6997-48EC-B384-58737D29AFD0}" presName="outerComposite" presStyleCnt="0">
        <dgm:presLayoutVars>
          <dgm:chMax val="5"/>
          <dgm:dir/>
          <dgm:resizeHandles val="exact"/>
        </dgm:presLayoutVars>
      </dgm:prSet>
      <dgm:spPr/>
      <dgm:t>
        <a:bodyPr/>
        <a:lstStyle/>
        <a:p>
          <a:endParaRPr lang="en-US"/>
        </a:p>
      </dgm:t>
    </dgm:pt>
    <dgm:pt modelId="{A3A5A1E9-91F2-43B6-98F1-F62A919EDDC1}" type="pres">
      <dgm:prSet presAssocID="{3686B1DB-6997-48EC-B384-58737D29AFD0}" presName="dummyMaxCanvas" presStyleCnt="0">
        <dgm:presLayoutVars/>
      </dgm:prSet>
      <dgm:spPr/>
    </dgm:pt>
    <dgm:pt modelId="{1E3DECD4-330D-4030-B737-56B2FB946EE3}" type="pres">
      <dgm:prSet presAssocID="{3686B1DB-6997-48EC-B384-58737D29AFD0}" presName="ThreeNodes_1" presStyleLbl="node1" presStyleIdx="0" presStyleCnt="3">
        <dgm:presLayoutVars>
          <dgm:bulletEnabled val="1"/>
        </dgm:presLayoutVars>
      </dgm:prSet>
      <dgm:spPr/>
      <dgm:t>
        <a:bodyPr/>
        <a:lstStyle/>
        <a:p>
          <a:endParaRPr lang="en-US"/>
        </a:p>
      </dgm:t>
    </dgm:pt>
    <dgm:pt modelId="{D9D7A0FD-A9CF-41B6-A2CA-1C8C1E9210CB}" type="pres">
      <dgm:prSet presAssocID="{3686B1DB-6997-48EC-B384-58737D29AFD0}" presName="ThreeNodes_2" presStyleLbl="node1" presStyleIdx="1" presStyleCnt="3">
        <dgm:presLayoutVars>
          <dgm:bulletEnabled val="1"/>
        </dgm:presLayoutVars>
      </dgm:prSet>
      <dgm:spPr/>
      <dgm:t>
        <a:bodyPr/>
        <a:lstStyle/>
        <a:p>
          <a:endParaRPr lang="en-US"/>
        </a:p>
      </dgm:t>
    </dgm:pt>
    <dgm:pt modelId="{A6EA9070-85D0-4733-A3B4-178AC214306A}" type="pres">
      <dgm:prSet presAssocID="{3686B1DB-6997-48EC-B384-58737D29AFD0}" presName="ThreeNodes_3" presStyleLbl="node1" presStyleIdx="2" presStyleCnt="3">
        <dgm:presLayoutVars>
          <dgm:bulletEnabled val="1"/>
        </dgm:presLayoutVars>
      </dgm:prSet>
      <dgm:spPr/>
      <dgm:t>
        <a:bodyPr/>
        <a:lstStyle/>
        <a:p>
          <a:endParaRPr lang="en-US"/>
        </a:p>
      </dgm:t>
    </dgm:pt>
    <dgm:pt modelId="{0C24393F-6B92-4D1E-8460-9B92C3B61C6B}" type="pres">
      <dgm:prSet presAssocID="{3686B1DB-6997-48EC-B384-58737D29AFD0}" presName="ThreeConn_1-2" presStyleLbl="fgAccFollowNode1" presStyleIdx="0" presStyleCnt="2">
        <dgm:presLayoutVars>
          <dgm:bulletEnabled val="1"/>
        </dgm:presLayoutVars>
      </dgm:prSet>
      <dgm:spPr/>
      <dgm:t>
        <a:bodyPr/>
        <a:lstStyle/>
        <a:p>
          <a:endParaRPr lang="en-US"/>
        </a:p>
      </dgm:t>
    </dgm:pt>
    <dgm:pt modelId="{F6AC6CA8-786D-4B2C-903A-58C8D3DBE3EC}" type="pres">
      <dgm:prSet presAssocID="{3686B1DB-6997-48EC-B384-58737D29AFD0}" presName="ThreeConn_2-3" presStyleLbl="fgAccFollowNode1" presStyleIdx="1" presStyleCnt="2">
        <dgm:presLayoutVars>
          <dgm:bulletEnabled val="1"/>
        </dgm:presLayoutVars>
      </dgm:prSet>
      <dgm:spPr/>
      <dgm:t>
        <a:bodyPr/>
        <a:lstStyle/>
        <a:p>
          <a:endParaRPr lang="en-US"/>
        </a:p>
      </dgm:t>
    </dgm:pt>
    <dgm:pt modelId="{97D8376E-13BE-4ADB-9216-B79AF5832D43}" type="pres">
      <dgm:prSet presAssocID="{3686B1DB-6997-48EC-B384-58737D29AFD0}" presName="ThreeNodes_1_text" presStyleLbl="node1" presStyleIdx="2" presStyleCnt="3">
        <dgm:presLayoutVars>
          <dgm:bulletEnabled val="1"/>
        </dgm:presLayoutVars>
      </dgm:prSet>
      <dgm:spPr/>
      <dgm:t>
        <a:bodyPr/>
        <a:lstStyle/>
        <a:p>
          <a:endParaRPr lang="en-US"/>
        </a:p>
      </dgm:t>
    </dgm:pt>
    <dgm:pt modelId="{FAB8DAC3-D2D5-4E5C-B119-16F508549311}" type="pres">
      <dgm:prSet presAssocID="{3686B1DB-6997-48EC-B384-58737D29AFD0}" presName="ThreeNodes_2_text" presStyleLbl="node1" presStyleIdx="2" presStyleCnt="3">
        <dgm:presLayoutVars>
          <dgm:bulletEnabled val="1"/>
        </dgm:presLayoutVars>
      </dgm:prSet>
      <dgm:spPr/>
      <dgm:t>
        <a:bodyPr/>
        <a:lstStyle/>
        <a:p>
          <a:endParaRPr lang="en-US"/>
        </a:p>
      </dgm:t>
    </dgm:pt>
    <dgm:pt modelId="{773A417B-43EC-4A85-B86E-25933E65FBB9}" type="pres">
      <dgm:prSet presAssocID="{3686B1DB-6997-48EC-B384-58737D29AFD0}" presName="ThreeNodes_3_text" presStyleLbl="node1" presStyleIdx="2" presStyleCnt="3">
        <dgm:presLayoutVars>
          <dgm:bulletEnabled val="1"/>
        </dgm:presLayoutVars>
      </dgm:prSet>
      <dgm:spPr/>
      <dgm:t>
        <a:bodyPr/>
        <a:lstStyle/>
        <a:p>
          <a:endParaRPr lang="en-US"/>
        </a:p>
      </dgm:t>
    </dgm:pt>
  </dgm:ptLst>
  <dgm:cxnLst>
    <dgm:cxn modelId="{8E2462AF-5FF7-4A0D-A799-D3B7C6D1707A}" type="presOf" srcId="{9F29F33C-DEE6-4114-B725-1A24DD0AAAE7}" destId="{F6AC6CA8-786D-4B2C-903A-58C8D3DBE3EC}" srcOrd="0" destOrd="0" presId="urn:microsoft.com/office/officeart/2005/8/layout/vProcess5"/>
    <dgm:cxn modelId="{48A0C5C0-629E-4829-851D-FA83D00BE1A6}" type="presOf" srcId="{9A622509-3BD4-4D90-8071-1E45A6E16D69}" destId="{FAB8DAC3-D2D5-4E5C-B119-16F508549311}" srcOrd="1" destOrd="0" presId="urn:microsoft.com/office/officeart/2005/8/layout/vProcess5"/>
    <dgm:cxn modelId="{1316B304-57D7-4C8E-853D-54BD54EF48E9}" type="presOf" srcId="{D8475972-A88D-4967-956B-5D8A59394A67}" destId="{1E3DECD4-330D-4030-B737-56B2FB946EE3}" srcOrd="0" destOrd="0" presId="urn:microsoft.com/office/officeart/2005/8/layout/vProcess5"/>
    <dgm:cxn modelId="{570CADC7-DBC7-49E8-93D8-98440EFD4D6E}" type="presOf" srcId="{9A622509-3BD4-4D90-8071-1E45A6E16D69}" destId="{D9D7A0FD-A9CF-41B6-A2CA-1C8C1E9210CB}" srcOrd="0" destOrd="0" presId="urn:microsoft.com/office/officeart/2005/8/layout/vProcess5"/>
    <dgm:cxn modelId="{9570F8A9-000C-4D52-BBCC-4B2F24878624}" type="presOf" srcId="{DB68EC1F-6343-489A-8450-6C5AFD4A9CE4}" destId="{A6EA9070-85D0-4733-A3B4-178AC214306A}" srcOrd="0" destOrd="0" presId="urn:microsoft.com/office/officeart/2005/8/layout/vProcess5"/>
    <dgm:cxn modelId="{D6599641-526E-4E4C-92B5-A5307A6DC938}" srcId="{3686B1DB-6997-48EC-B384-58737D29AFD0}" destId="{D8475972-A88D-4967-956B-5D8A59394A67}" srcOrd="0" destOrd="0" parTransId="{78D31141-A875-400B-B080-F4EE5FA6B8D4}" sibTransId="{D8D08A8B-A0EA-4271-8FD2-C9A9834A0899}"/>
    <dgm:cxn modelId="{7C0EB33B-C373-4E32-93A5-3B5CDCC94299}" type="presOf" srcId="{D8D08A8B-A0EA-4271-8FD2-C9A9834A0899}" destId="{0C24393F-6B92-4D1E-8460-9B92C3B61C6B}" srcOrd="0" destOrd="0" presId="urn:microsoft.com/office/officeart/2005/8/layout/vProcess5"/>
    <dgm:cxn modelId="{DA1CF616-0EFD-4779-BFC4-9A503D14F000}" srcId="{3686B1DB-6997-48EC-B384-58737D29AFD0}" destId="{DB68EC1F-6343-489A-8450-6C5AFD4A9CE4}" srcOrd="2" destOrd="0" parTransId="{B232D875-437D-4109-9CE2-8ECFECF1742E}" sibTransId="{20556F2D-4961-4214-A4DA-195C7B7F3147}"/>
    <dgm:cxn modelId="{32E0E037-5221-42B4-8319-4D2677024614}" srcId="{3686B1DB-6997-48EC-B384-58737D29AFD0}" destId="{9A622509-3BD4-4D90-8071-1E45A6E16D69}" srcOrd="1" destOrd="0" parTransId="{B7DF4472-E5BE-40D4-B942-426DC8BB8BFA}" sibTransId="{9F29F33C-DEE6-4114-B725-1A24DD0AAAE7}"/>
    <dgm:cxn modelId="{2DF06065-7B1D-4C4E-99CE-C73D652EFBC1}" type="presOf" srcId="{3686B1DB-6997-48EC-B384-58737D29AFD0}" destId="{7BEE6DC2-A60D-473D-9417-CEE8A7071631}" srcOrd="0" destOrd="0" presId="urn:microsoft.com/office/officeart/2005/8/layout/vProcess5"/>
    <dgm:cxn modelId="{F84E2AE3-3F46-4616-9113-B96FBFBB4073}" type="presOf" srcId="{D8475972-A88D-4967-956B-5D8A59394A67}" destId="{97D8376E-13BE-4ADB-9216-B79AF5832D43}" srcOrd="1" destOrd="0" presId="urn:microsoft.com/office/officeart/2005/8/layout/vProcess5"/>
    <dgm:cxn modelId="{E88BFB9D-9F85-4573-8D28-1708B7D0B56C}" type="presOf" srcId="{DB68EC1F-6343-489A-8450-6C5AFD4A9CE4}" destId="{773A417B-43EC-4A85-B86E-25933E65FBB9}" srcOrd="1" destOrd="0" presId="urn:microsoft.com/office/officeart/2005/8/layout/vProcess5"/>
    <dgm:cxn modelId="{D64B7B6C-3FB0-444B-9D05-EE63CB9C1734}" type="presParOf" srcId="{7BEE6DC2-A60D-473D-9417-CEE8A7071631}" destId="{A3A5A1E9-91F2-43B6-98F1-F62A919EDDC1}" srcOrd="0" destOrd="0" presId="urn:microsoft.com/office/officeart/2005/8/layout/vProcess5"/>
    <dgm:cxn modelId="{E046ECCF-5D02-40FE-95DB-17BEB8FC033C}" type="presParOf" srcId="{7BEE6DC2-A60D-473D-9417-CEE8A7071631}" destId="{1E3DECD4-330D-4030-B737-56B2FB946EE3}" srcOrd="1" destOrd="0" presId="urn:microsoft.com/office/officeart/2005/8/layout/vProcess5"/>
    <dgm:cxn modelId="{B8A1018D-3DF6-4C45-A3B0-0B540EFD9AC7}" type="presParOf" srcId="{7BEE6DC2-A60D-473D-9417-CEE8A7071631}" destId="{D9D7A0FD-A9CF-41B6-A2CA-1C8C1E9210CB}" srcOrd="2" destOrd="0" presId="urn:microsoft.com/office/officeart/2005/8/layout/vProcess5"/>
    <dgm:cxn modelId="{E33BFABF-DF2D-4BAD-9E52-B9E8A7A0E29D}" type="presParOf" srcId="{7BEE6DC2-A60D-473D-9417-CEE8A7071631}" destId="{A6EA9070-85D0-4733-A3B4-178AC214306A}" srcOrd="3" destOrd="0" presId="urn:microsoft.com/office/officeart/2005/8/layout/vProcess5"/>
    <dgm:cxn modelId="{BE0990F4-E646-4595-AEBE-01AF439A8C6C}" type="presParOf" srcId="{7BEE6DC2-A60D-473D-9417-CEE8A7071631}" destId="{0C24393F-6B92-4D1E-8460-9B92C3B61C6B}" srcOrd="4" destOrd="0" presId="urn:microsoft.com/office/officeart/2005/8/layout/vProcess5"/>
    <dgm:cxn modelId="{0C763E0C-FEBB-463C-86BC-A6030F999547}" type="presParOf" srcId="{7BEE6DC2-A60D-473D-9417-CEE8A7071631}" destId="{F6AC6CA8-786D-4B2C-903A-58C8D3DBE3EC}" srcOrd="5" destOrd="0" presId="urn:microsoft.com/office/officeart/2005/8/layout/vProcess5"/>
    <dgm:cxn modelId="{C98E5486-3CCE-4998-95C0-38DFAEA6A57C}" type="presParOf" srcId="{7BEE6DC2-A60D-473D-9417-CEE8A7071631}" destId="{97D8376E-13BE-4ADB-9216-B79AF5832D43}" srcOrd="6" destOrd="0" presId="urn:microsoft.com/office/officeart/2005/8/layout/vProcess5"/>
    <dgm:cxn modelId="{2933DC91-C3CB-45B6-AE4D-53F488FA9F89}" type="presParOf" srcId="{7BEE6DC2-A60D-473D-9417-CEE8A7071631}" destId="{FAB8DAC3-D2D5-4E5C-B119-16F508549311}" srcOrd="7" destOrd="0" presId="urn:microsoft.com/office/officeart/2005/8/layout/vProcess5"/>
    <dgm:cxn modelId="{06BE6645-7901-4112-98AC-6C7246A19072}" type="presParOf" srcId="{7BEE6DC2-A60D-473D-9417-CEE8A7071631}" destId="{773A417B-43EC-4A85-B86E-25933E65FBB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C923CAE-27A3-4A43-9968-1A6A10C3259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11DF674-9A2D-4F1C-A52A-C85CB8389689}">
      <dgm:prSet phldrT="[Text]"/>
      <dgm:spPr/>
      <dgm:t>
        <a:bodyPr/>
        <a:lstStyle/>
        <a:p>
          <a:r>
            <a:rPr lang="en-US" dirty="0" smtClean="0"/>
            <a:t>One or more of Three uses</a:t>
          </a:r>
          <a:endParaRPr lang="en-US" dirty="0"/>
        </a:p>
      </dgm:t>
    </dgm:pt>
    <dgm:pt modelId="{7F2A4762-4731-4101-BEAF-A43A9E4867F5}" type="parTrans" cxnId="{367A7F89-3DD3-4FC9-B847-911FF911569D}">
      <dgm:prSet/>
      <dgm:spPr/>
      <dgm:t>
        <a:bodyPr/>
        <a:lstStyle/>
        <a:p>
          <a:endParaRPr lang="en-US"/>
        </a:p>
      </dgm:t>
    </dgm:pt>
    <dgm:pt modelId="{303DDE81-9496-4F5B-8271-C662C671C204}" type="sibTrans" cxnId="{367A7F89-3DD3-4FC9-B847-911FF911569D}">
      <dgm:prSet/>
      <dgm:spPr/>
      <dgm:t>
        <a:bodyPr/>
        <a:lstStyle/>
        <a:p>
          <a:endParaRPr lang="en-US"/>
        </a:p>
      </dgm:t>
    </dgm:pt>
    <dgm:pt modelId="{18F5C4C0-0C21-4764-9371-660C1F9DDF91}">
      <dgm:prSet phldrT="[Text]"/>
      <dgm:spPr/>
      <dgm:t>
        <a:bodyPr/>
        <a:lstStyle/>
        <a:p>
          <a:r>
            <a:rPr lang="en-US" dirty="0" smtClean="0"/>
            <a:t>Intensive grain drying, Intensive Grain, Machinery, equipment storage. </a:t>
          </a:r>
          <a:endParaRPr lang="en-US" dirty="0"/>
        </a:p>
      </dgm:t>
    </dgm:pt>
    <dgm:pt modelId="{5225EA4E-59E0-4778-B703-380651336750}" type="parTrans" cxnId="{78DBC5E6-BFAA-4288-B085-3436C9715274}">
      <dgm:prSet/>
      <dgm:spPr/>
      <dgm:t>
        <a:bodyPr/>
        <a:lstStyle/>
        <a:p>
          <a:endParaRPr lang="en-US"/>
        </a:p>
      </dgm:t>
    </dgm:pt>
    <dgm:pt modelId="{2453B494-BB3D-4F7A-8448-6A5C3ED7F6F1}" type="sibTrans" cxnId="{78DBC5E6-BFAA-4288-B085-3436C9715274}">
      <dgm:prSet/>
      <dgm:spPr/>
      <dgm:t>
        <a:bodyPr/>
        <a:lstStyle/>
        <a:p>
          <a:endParaRPr lang="en-US"/>
        </a:p>
      </dgm:t>
    </dgm:pt>
    <dgm:pt modelId="{60FC06C0-C4B5-4FAB-8821-E369C83F540D}">
      <dgm:prSet phldrT="[Text]"/>
      <dgm:spPr/>
      <dgm:t>
        <a:bodyPr/>
        <a:lstStyle/>
        <a:p>
          <a:r>
            <a:rPr lang="en-US" dirty="0" smtClean="0"/>
            <a:t>Intensive Nursery</a:t>
          </a:r>
          <a:endParaRPr lang="en-US" dirty="0"/>
        </a:p>
      </dgm:t>
    </dgm:pt>
    <dgm:pt modelId="{F6E0A23D-00C0-4D4C-AAE2-95A9CE78A0E0}" type="parTrans" cxnId="{7494BC83-15D6-4638-98E7-5CD9ADF44BC6}">
      <dgm:prSet/>
      <dgm:spPr/>
      <dgm:t>
        <a:bodyPr/>
        <a:lstStyle/>
        <a:p>
          <a:endParaRPr lang="en-US"/>
        </a:p>
      </dgm:t>
    </dgm:pt>
    <dgm:pt modelId="{E2064387-5F6B-4A6C-9A7F-B5C25F439643}" type="sibTrans" cxnId="{7494BC83-15D6-4638-98E7-5CD9ADF44BC6}">
      <dgm:prSet/>
      <dgm:spPr/>
      <dgm:t>
        <a:bodyPr/>
        <a:lstStyle/>
        <a:p>
          <a:endParaRPr lang="en-US"/>
        </a:p>
      </dgm:t>
    </dgm:pt>
    <dgm:pt modelId="{6D13ADB9-230D-4D12-9F8B-B024A8D0F8B4}">
      <dgm:prSet phldrT="[Text]"/>
      <dgm:spPr/>
      <dgm:t>
        <a:bodyPr/>
        <a:lstStyle/>
        <a:p>
          <a:r>
            <a:rPr lang="en-US" dirty="0" smtClean="0"/>
            <a:t>Market Farming</a:t>
          </a:r>
          <a:endParaRPr lang="en-US" dirty="0"/>
        </a:p>
      </dgm:t>
    </dgm:pt>
    <dgm:pt modelId="{8C69F57F-13AF-4845-A454-51022A4A7895}" type="parTrans" cxnId="{C2B7A1FF-FF46-455F-9C0C-3B375DE36400}">
      <dgm:prSet/>
      <dgm:spPr/>
      <dgm:t>
        <a:bodyPr/>
        <a:lstStyle/>
        <a:p>
          <a:endParaRPr lang="en-US"/>
        </a:p>
      </dgm:t>
    </dgm:pt>
    <dgm:pt modelId="{A3E7B7C7-6987-450A-B8EA-F125421C7260}" type="sibTrans" cxnId="{C2B7A1FF-FF46-455F-9C0C-3B375DE36400}">
      <dgm:prSet/>
      <dgm:spPr/>
      <dgm:t>
        <a:bodyPr/>
        <a:lstStyle/>
        <a:p>
          <a:endParaRPr lang="en-US"/>
        </a:p>
      </dgm:t>
    </dgm:pt>
    <dgm:pt modelId="{357AF059-99CE-4F78-A51F-3E28A37035B5}" type="pres">
      <dgm:prSet presAssocID="{AC923CAE-27A3-4A43-9968-1A6A10C32598}" presName="Name0" presStyleCnt="0">
        <dgm:presLayoutVars>
          <dgm:chMax val="1"/>
          <dgm:chPref val="1"/>
          <dgm:dir/>
          <dgm:animOne val="branch"/>
          <dgm:animLvl val="lvl"/>
        </dgm:presLayoutVars>
      </dgm:prSet>
      <dgm:spPr/>
      <dgm:t>
        <a:bodyPr/>
        <a:lstStyle/>
        <a:p>
          <a:endParaRPr lang="en-US"/>
        </a:p>
      </dgm:t>
    </dgm:pt>
    <dgm:pt modelId="{02C5C5F1-ACAE-4813-8369-CD617F2AC16E}" type="pres">
      <dgm:prSet presAssocID="{511DF674-9A2D-4F1C-A52A-C85CB8389689}" presName="singleCycle" presStyleCnt="0"/>
      <dgm:spPr/>
    </dgm:pt>
    <dgm:pt modelId="{932C9CE8-1101-48F3-9908-539F58DBB978}" type="pres">
      <dgm:prSet presAssocID="{511DF674-9A2D-4F1C-A52A-C85CB8389689}" presName="singleCenter" presStyleLbl="node1" presStyleIdx="0" presStyleCnt="4">
        <dgm:presLayoutVars>
          <dgm:chMax val="7"/>
          <dgm:chPref val="7"/>
        </dgm:presLayoutVars>
      </dgm:prSet>
      <dgm:spPr/>
      <dgm:t>
        <a:bodyPr/>
        <a:lstStyle/>
        <a:p>
          <a:endParaRPr lang="en-US"/>
        </a:p>
      </dgm:t>
    </dgm:pt>
    <dgm:pt modelId="{BE9C5F51-F92D-4BD0-A788-00DEF4C1DC53}" type="pres">
      <dgm:prSet presAssocID="{5225EA4E-59E0-4778-B703-380651336750}" presName="Name56" presStyleLbl="parChTrans1D2" presStyleIdx="0" presStyleCnt="3"/>
      <dgm:spPr/>
      <dgm:t>
        <a:bodyPr/>
        <a:lstStyle/>
        <a:p>
          <a:endParaRPr lang="en-US"/>
        </a:p>
      </dgm:t>
    </dgm:pt>
    <dgm:pt modelId="{11098203-675A-4E75-BE64-9161618D46C9}" type="pres">
      <dgm:prSet presAssocID="{18F5C4C0-0C21-4764-9371-660C1F9DDF91}" presName="text0" presStyleLbl="node1" presStyleIdx="1" presStyleCnt="4" custScaleX="132293" custScaleY="131042">
        <dgm:presLayoutVars>
          <dgm:bulletEnabled val="1"/>
        </dgm:presLayoutVars>
      </dgm:prSet>
      <dgm:spPr/>
      <dgm:t>
        <a:bodyPr/>
        <a:lstStyle/>
        <a:p>
          <a:endParaRPr lang="en-US"/>
        </a:p>
      </dgm:t>
    </dgm:pt>
    <dgm:pt modelId="{7B6F8CFC-ADAA-4BFA-971D-8EEDA9E6AA21}" type="pres">
      <dgm:prSet presAssocID="{F6E0A23D-00C0-4D4C-AAE2-95A9CE78A0E0}" presName="Name56" presStyleLbl="parChTrans1D2" presStyleIdx="1" presStyleCnt="3"/>
      <dgm:spPr/>
      <dgm:t>
        <a:bodyPr/>
        <a:lstStyle/>
        <a:p>
          <a:endParaRPr lang="en-US"/>
        </a:p>
      </dgm:t>
    </dgm:pt>
    <dgm:pt modelId="{97ED9850-16D8-4F70-A05D-C98B4D6B486C}" type="pres">
      <dgm:prSet presAssocID="{60FC06C0-C4B5-4FAB-8821-E369C83F540D}" presName="text0" presStyleLbl="node1" presStyleIdx="2" presStyleCnt="4" custScaleX="121290" custScaleY="117514">
        <dgm:presLayoutVars>
          <dgm:bulletEnabled val="1"/>
        </dgm:presLayoutVars>
      </dgm:prSet>
      <dgm:spPr/>
      <dgm:t>
        <a:bodyPr/>
        <a:lstStyle/>
        <a:p>
          <a:endParaRPr lang="en-US"/>
        </a:p>
      </dgm:t>
    </dgm:pt>
    <dgm:pt modelId="{331B782D-BB46-4C9E-98FB-D5DE038D39C5}" type="pres">
      <dgm:prSet presAssocID="{8C69F57F-13AF-4845-A454-51022A4A7895}" presName="Name56" presStyleLbl="parChTrans1D2" presStyleIdx="2" presStyleCnt="3"/>
      <dgm:spPr/>
      <dgm:t>
        <a:bodyPr/>
        <a:lstStyle/>
        <a:p>
          <a:endParaRPr lang="en-US"/>
        </a:p>
      </dgm:t>
    </dgm:pt>
    <dgm:pt modelId="{0FFB6E14-EB04-4A00-A731-E4B0519FB164}" type="pres">
      <dgm:prSet presAssocID="{6D13ADB9-230D-4D12-9F8B-B024A8D0F8B4}" presName="text0" presStyleLbl="node1" presStyleIdx="3" presStyleCnt="4" custScaleX="120360" custScaleY="117113">
        <dgm:presLayoutVars>
          <dgm:bulletEnabled val="1"/>
        </dgm:presLayoutVars>
      </dgm:prSet>
      <dgm:spPr/>
      <dgm:t>
        <a:bodyPr/>
        <a:lstStyle/>
        <a:p>
          <a:endParaRPr lang="en-US"/>
        </a:p>
      </dgm:t>
    </dgm:pt>
  </dgm:ptLst>
  <dgm:cxnLst>
    <dgm:cxn modelId="{EFAE01E9-98AA-4B1A-83FB-E532641D0ECB}" type="presOf" srcId="{F6E0A23D-00C0-4D4C-AAE2-95A9CE78A0E0}" destId="{7B6F8CFC-ADAA-4BFA-971D-8EEDA9E6AA21}" srcOrd="0" destOrd="0" presId="urn:microsoft.com/office/officeart/2008/layout/RadialCluster"/>
    <dgm:cxn modelId="{FFD3310A-641A-4C31-B403-102F03931DFE}" type="presOf" srcId="{511DF674-9A2D-4F1C-A52A-C85CB8389689}" destId="{932C9CE8-1101-48F3-9908-539F58DBB978}" srcOrd="0" destOrd="0" presId="urn:microsoft.com/office/officeart/2008/layout/RadialCluster"/>
    <dgm:cxn modelId="{78DBC5E6-BFAA-4288-B085-3436C9715274}" srcId="{511DF674-9A2D-4F1C-A52A-C85CB8389689}" destId="{18F5C4C0-0C21-4764-9371-660C1F9DDF91}" srcOrd="0" destOrd="0" parTransId="{5225EA4E-59E0-4778-B703-380651336750}" sibTransId="{2453B494-BB3D-4F7A-8448-6A5C3ED7F6F1}"/>
    <dgm:cxn modelId="{3DBC90FD-AE53-4F54-922F-7D42753360F0}" type="presOf" srcId="{6D13ADB9-230D-4D12-9F8B-B024A8D0F8B4}" destId="{0FFB6E14-EB04-4A00-A731-E4B0519FB164}" srcOrd="0" destOrd="0" presId="urn:microsoft.com/office/officeart/2008/layout/RadialCluster"/>
    <dgm:cxn modelId="{C2B7A1FF-FF46-455F-9C0C-3B375DE36400}" srcId="{511DF674-9A2D-4F1C-A52A-C85CB8389689}" destId="{6D13ADB9-230D-4D12-9F8B-B024A8D0F8B4}" srcOrd="2" destOrd="0" parTransId="{8C69F57F-13AF-4845-A454-51022A4A7895}" sibTransId="{A3E7B7C7-6987-450A-B8EA-F125421C7260}"/>
    <dgm:cxn modelId="{7494BC83-15D6-4638-98E7-5CD9ADF44BC6}" srcId="{511DF674-9A2D-4F1C-A52A-C85CB8389689}" destId="{60FC06C0-C4B5-4FAB-8821-E369C83F540D}" srcOrd="1" destOrd="0" parTransId="{F6E0A23D-00C0-4D4C-AAE2-95A9CE78A0E0}" sibTransId="{E2064387-5F6B-4A6C-9A7F-B5C25F439643}"/>
    <dgm:cxn modelId="{367A7F89-3DD3-4FC9-B847-911FF911569D}" srcId="{AC923CAE-27A3-4A43-9968-1A6A10C32598}" destId="{511DF674-9A2D-4F1C-A52A-C85CB8389689}" srcOrd="0" destOrd="0" parTransId="{7F2A4762-4731-4101-BEAF-A43A9E4867F5}" sibTransId="{303DDE81-9496-4F5B-8271-C662C671C204}"/>
    <dgm:cxn modelId="{BEC57EC0-8063-4EED-B075-CC3E34B21A02}" type="presOf" srcId="{60FC06C0-C4B5-4FAB-8821-E369C83F540D}" destId="{97ED9850-16D8-4F70-A05D-C98B4D6B486C}" srcOrd="0" destOrd="0" presId="urn:microsoft.com/office/officeart/2008/layout/RadialCluster"/>
    <dgm:cxn modelId="{8D747C4E-DC7C-4024-B3E2-94E2DFCFDE9D}" type="presOf" srcId="{AC923CAE-27A3-4A43-9968-1A6A10C32598}" destId="{357AF059-99CE-4F78-A51F-3E28A37035B5}" srcOrd="0" destOrd="0" presId="urn:microsoft.com/office/officeart/2008/layout/RadialCluster"/>
    <dgm:cxn modelId="{13E1F03D-6B1E-4476-A59C-25404F52C29A}" type="presOf" srcId="{5225EA4E-59E0-4778-B703-380651336750}" destId="{BE9C5F51-F92D-4BD0-A788-00DEF4C1DC53}" srcOrd="0" destOrd="0" presId="urn:microsoft.com/office/officeart/2008/layout/RadialCluster"/>
    <dgm:cxn modelId="{88932FF4-E5A2-45E5-A3A1-F87E98147DBE}" type="presOf" srcId="{8C69F57F-13AF-4845-A454-51022A4A7895}" destId="{331B782D-BB46-4C9E-98FB-D5DE038D39C5}" srcOrd="0" destOrd="0" presId="urn:microsoft.com/office/officeart/2008/layout/RadialCluster"/>
    <dgm:cxn modelId="{4B6ACAE8-251F-466A-B549-515B3C7B6EC9}" type="presOf" srcId="{18F5C4C0-0C21-4764-9371-660C1F9DDF91}" destId="{11098203-675A-4E75-BE64-9161618D46C9}" srcOrd="0" destOrd="0" presId="urn:microsoft.com/office/officeart/2008/layout/RadialCluster"/>
    <dgm:cxn modelId="{90181D32-8B17-4440-B479-1E3B6F73DE46}" type="presParOf" srcId="{357AF059-99CE-4F78-A51F-3E28A37035B5}" destId="{02C5C5F1-ACAE-4813-8369-CD617F2AC16E}" srcOrd="0" destOrd="0" presId="urn:microsoft.com/office/officeart/2008/layout/RadialCluster"/>
    <dgm:cxn modelId="{6D67ADC5-198D-44B2-920E-E6E65696E065}" type="presParOf" srcId="{02C5C5F1-ACAE-4813-8369-CD617F2AC16E}" destId="{932C9CE8-1101-48F3-9908-539F58DBB978}" srcOrd="0" destOrd="0" presId="urn:microsoft.com/office/officeart/2008/layout/RadialCluster"/>
    <dgm:cxn modelId="{10CE579D-4035-4F8E-94FB-B88880F1D891}" type="presParOf" srcId="{02C5C5F1-ACAE-4813-8369-CD617F2AC16E}" destId="{BE9C5F51-F92D-4BD0-A788-00DEF4C1DC53}" srcOrd="1" destOrd="0" presId="urn:microsoft.com/office/officeart/2008/layout/RadialCluster"/>
    <dgm:cxn modelId="{19048128-F808-4443-9422-54803C9D67F5}" type="presParOf" srcId="{02C5C5F1-ACAE-4813-8369-CD617F2AC16E}" destId="{11098203-675A-4E75-BE64-9161618D46C9}" srcOrd="2" destOrd="0" presId="urn:microsoft.com/office/officeart/2008/layout/RadialCluster"/>
    <dgm:cxn modelId="{5019DC48-E530-4253-89C9-099161D1301E}" type="presParOf" srcId="{02C5C5F1-ACAE-4813-8369-CD617F2AC16E}" destId="{7B6F8CFC-ADAA-4BFA-971D-8EEDA9E6AA21}" srcOrd="3" destOrd="0" presId="urn:microsoft.com/office/officeart/2008/layout/RadialCluster"/>
    <dgm:cxn modelId="{B3F33F63-0D06-4DDD-922E-72BF37DBB062}" type="presParOf" srcId="{02C5C5F1-ACAE-4813-8369-CD617F2AC16E}" destId="{97ED9850-16D8-4F70-A05D-C98B4D6B486C}" srcOrd="4" destOrd="0" presId="urn:microsoft.com/office/officeart/2008/layout/RadialCluster"/>
    <dgm:cxn modelId="{B5146982-9377-4E70-9CF0-6EF1AC19A907}" type="presParOf" srcId="{02C5C5F1-ACAE-4813-8369-CD617F2AC16E}" destId="{331B782D-BB46-4C9E-98FB-D5DE038D39C5}" srcOrd="5" destOrd="0" presId="urn:microsoft.com/office/officeart/2008/layout/RadialCluster"/>
    <dgm:cxn modelId="{1CEFBA4A-E055-4070-95A0-B201AB0CB800}" type="presParOf" srcId="{02C5C5F1-ACAE-4813-8369-CD617F2AC16E}" destId="{0FFB6E14-EB04-4A00-A731-E4B0519FB16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958C66-353F-4C45-AEB5-402071DB1AAD}" type="doc">
      <dgm:prSet loTypeId="urn:microsoft.com/office/officeart/2005/8/layout/cycle8" loCatId="cycle" qsTypeId="urn:microsoft.com/office/officeart/2005/8/quickstyle/simple1" qsCatId="simple" csTypeId="urn:microsoft.com/office/officeart/2005/8/colors/accent1_2" csCatId="accent1" phldr="1"/>
      <dgm:spPr/>
    </dgm:pt>
    <dgm:pt modelId="{F6FED314-FB5E-4509-98B0-9CDCA3995B96}">
      <dgm:prSet phldrT="[Text]"/>
      <dgm:spPr/>
      <dgm:t>
        <a:bodyPr/>
        <a:lstStyle/>
        <a:p>
          <a:r>
            <a:rPr lang="en-US" dirty="0" smtClean="0"/>
            <a:t>Own the parcel with the residence</a:t>
          </a:r>
          <a:endParaRPr lang="en-US" dirty="0"/>
        </a:p>
      </dgm:t>
    </dgm:pt>
    <dgm:pt modelId="{54870C66-BF4D-4319-A4D8-287CC41D13F2}" type="parTrans" cxnId="{D0CC37D7-47EC-480D-8E15-7508DDE7F665}">
      <dgm:prSet/>
      <dgm:spPr/>
      <dgm:t>
        <a:bodyPr/>
        <a:lstStyle/>
        <a:p>
          <a:endParaRPr lang="en-US"/>
        </a:p>
      </dgm:t>
    </dgm:pt>
    <dgm:pt modelId="{83E5F832-C1AB-440D-973B-FE36E1BAEE2B}" type="sibTrans" cxnId="{D0CC37D7-47EC-480D-8E15-7508DDE7F665}">
      <dgm:prSet/>
      <dgm:spPr/>
      <dgm:t>
        <a:bodyPr/>
        <a:lstStyle/>
        <a:p>
          <a:endParaRPr lang="en-US"/>
        </a:p>
      </dgm:t>
    </dgm:pt>
    <dgm:pt modelId="{8156D4A4-83A3-4626-98F1-E0CE177B387B}">
      <dgm:prSet phldrT="[Text]"/>
      <dgm:spPr/>
      <dgm:t>
        <a:bodyPr/>
        <a:lstStyle/>
        <a:p>
          <a:r>
            <a:rPr lang="en-US" dirty="0" smtClean="0"/>
            <a:t>Operate intensive grain drying or intensive grain, machinery, equipment storage activities</a:t>
          </a:r>
          <a:endParaRPr lang="en-US" dirty="0"/>
        </a:p>
      </dgm:t>
    </dgm:pt>
    <dgm:pt modelId="{A86796D0-11EC-483D-8CB4-FC9F38327A33}" type="parTrans" cxnId="{99DF9DC5-E495-4DED-92A0-7ECBF9259192}">
      <dgm:prSet/>
      <dgm:spPr/>
      <dgm:t>
        <a:bodyPr/>
        <a:lstStyle/>
        <a:p>
          <a:endParaRPr lang="en-US"/>
        </a:p>
      </dgm:t>
    </dgm:pt>
    <dgm:pt modelId="{3F4030B5-1CFD-442B-8E29-CDA4283ABDF2}" type="sibTrans" cxnId="{99DF9DC5-E495-4DED-92A0-7ECBF9259192}">
      <dgm:prSet/>
      <dgm:spPr/>
      <dgm:t>
        <a:bodyPr/>
        <a:lstStyle/>
        <a:p>
          <a:endParaRPr lang="en-US"/>
        </a:p>
      </dgm:t>
    </dgm:pt>
    <dgm:pt modelId="{5017D3DF-38E9-4F90-B4F4-6F0FA30E286A}">
      <dgm:prSet phldrT="[Text]"/>
      <dgm:spPr/>
      <dgm:t>
        <a:bodyPr/>
        <a:lstStyle/>
        <a:p>
          <a:r>
            <a:rPr lang="en-US" dirty="0" smtClean="0"/>
            <a:t>Support Ag activities on other properties farmed by that entity* </a:t>
          </a:r>
          <a:endParaRPr lang="en-US" dirty="0"/>
        </a:p>
      </dgm:t>
    </dgm:pt>
    <dgm:pt modelId="{E39AC094-1B61-4DA7-9D60-830C741029A2}" type="parTrans" cxnId="{7B56A65B-F312-4800-A127-C45186790E7A}">
      <dgm:prSet/>
      <dgm:spPr/>
      <dgm:t>
        <a:bodyPr/>
        <a:lstStyle/>
        <a:p>
          <a:endParaRPr lang="en-US"/>
        </a:p>
      </dgm:t>
    </dgm:pt>
    <dgm:pt modelId="{D6046244-3080-4063-920D-482244895167}" type="sibTrans" cxnId="{7B56A65B-F312-4800-A127-C45186790E7A}">
      <dgm:prSet/>
      <dgm:spPr/>
      <dgm:t>
        <a:bodyPr/>
        <a:lstStyle/>
        <a:p>
          <a:endParaRPr lang="en-US"/>
        </a:p>
      </dgm:t>
    </dgm:pt>
    <dgm:pt modelId="{A59A0DF5-1E20-4EC5-9204-F004F2CE174A}" type="pres">
      <dgm:prSet presAssocID="{6A958C66-353F-4C45-AEB5-402071DB1AAD}" presName="compositeShape" presStyleCnt="0">
        <dgm:presLayoutVars>
          <dgm:chMax val="7"/>
          <dgm:dir/>
          <dgm:resizeHandles val="exact"/>
        </dgm:presLayoutVars>
      </dgm:prSet>
      <dgm:spPr/>
    </dgm:pt>
    <dgm:pt modelId="{5F804000-39C9-46D6-B941-43B1D51CF316}" type="pres">
      <dgm:prSet presAssocID="{6A958C66-353F-4C45-AEB5-402071DB1AAD}" presName="wedge1" presStyleLbl="node1" presStyleIdx="0" presStyleCnt="3" custAng="0"/>
      <dgm:spPr/>
      <dgm:t>
        <a:bodyPr/>
        <a:lstStyle/>
        <a:p>
          <a:endParaRPr lang="en-US"/>
        </a:p>
      </dgm:t>
    </dgm:pt>
    <dgm:pt modelId="{C0687D97-7764-410A-961B-084D7CECCB55}" type="pres">
      <dgm:prSet presAssocID="{6A958C66-353F-4C45-AEB5-402071DB1AAD}" presName="dummy1a" presStyleCnt="0"/>
      <dgm:spPr/>
    </dgm:pt>
    <dgm:pt modelId="{E95A9644-B236-4259-8604-45BFEE920374}" type="pres">
      <dgm:prSet presAssocID="{6A958C66-353F-4C45-AEB5-402071DB1AAD}" presName="dummy1b" presStyleCnt="0"/>
      <dgm:spPr/>
    </dgm:pt>
    <dgm:pt modelId="{2A43BFCB-90C5-43BA-90D7-929205E67B64}" type="pres">
      <dgm:prSet presAssocID="{6A958C66-353F-4C45-AEB5-402071DB1AAD}" presName="wedge1Tx" presStyleLbl="node1" presStyleIdx="0" presStyleCnt="3">
        <dgm:presLayoutVars>
          <dgm:chMax val="0"/>
          <dgm:chPref val="0"/>
          <dgm:bulletEnabled val="1"/>
        </dgm:presLayoutVars>
      </dgm:prSet>
      <dgm:spPr/>
      <dgm:t>
        <a:bodyPr/>
        <a:lstStyle/>
        <a:p>
          <a:endParaRPr lang="en-US"/>
        </a:p>
      </dgm:t>
    </dgm:pt>
    <dgm:pt modelId="{070AFE98-2697-44C7-B5A9-7F8CA92A1DDE}" type="pres">
      <dgm:prSet presAssocID="{6A958C66-353F-4C45-AEB5-402071DB1AAD}" presName="wedge2" presStyleLbl="node1" presStyleIdx="1" presStyleCnt="3"/>
      <dgm:spPr/>
      <dgm:t>
        <a:bodyPr/>
        <a:lstStyle/>
        <a:p>
          <a:endParaRPr lang="en-US"/>
        </a:p>
      </dgm:t>
    </dgm:pt>
    <dgm:pt modelId="{826C9652-079C-400E-8C3B-43AC1A97EAAB}" type="pres">
      <dgm:prSet presAssocID="{6A958C66-353F-4C45-AEB5-402071DB1AAD}" presName="dummy2a" presStyleCnt="0"/>
      <dgm:spPr/>
    </dgm:pt>
    <dgm:pt modelId="{19C2FA43-6CD2-4B36-BA76-C9CCEEFEDFA5}" type="pres">
      <dgm:prSet presAssocID="{6A958C66-353F-4C45-AEB5-402071DB1AAD}" presName="dummy2b" presStyleCnt="0"/>
      <dgm:spPr/>
    </dgm:pt>
    <dgm:pt modelId="{AF6AA2C2-CCFC-488E-896D-ABC8278509EB}" type="pres">
      <dgm:prSet presAssocID="{6A958C66-353F-4C45-AEB5-402071DB1AAD}" presName="wedge2Tx" presStyleLbl="node1" presStyleIdx="1" presStyleCnt="3">
        <dgm:presLayoutVars>
          <dgm:chMax val="0"/>
          <dgm:chPref val="0"/>
          <dgm:bulletEnabled val="1"/>
        </dgm:presLayoutVars>
      </dgm:prSet>
      <dgm:spPr/>
      <dgm:t>
        <a:bodyPr/>
        <a:lstStyle/>
        <a:p>
          <a:endParaRPr lang="en-US"/>
        </a:p>
      </dgm:t>
    </dgm:pt>
    <dgm:pt modelId="{240CF0FD-4B10-4F51-8E9E-B374A1C78F06}" type="pres">
      <dgm:prSet presAssocID="{6A958C66-353F-4C45-AEB5-402071DB1AAD}" presName="wedge3" presStyleLbl="node1" presStyleIdx="2" presStyleCnt="3"/>
      <dgm:spPr/>
      <dgm:t>
        <a:bodyPr/>
        <a:lstStyle/>
        <a:p>
          <a:endParaRPr lang="en-US"/>
        </a:p>
      </dgm:t>
    </dgm:pt>
    <dgm:pt modelId="{ED9C4E77-F1A3-4754-BA67-9A42337EAC7C}" type="pres">
      <dgm:prSet presAssocID="{6A958C66-353F-4C45-AEB5-402071DB1AAD}" presName="dummy3a" presStyleCnt="0"/>
      <dgm:spPr/>
    </dgm:pt>
    <dgm:pt modelId="{3ED0D9E0-F1F7-4E43-AF99-AF1C7219F610}" type="pres">
      <dgm:prSet presAssocID="{6A958C66-353F-4C45-AEB5-402071DB1AAD}" presName="dummy3b" presStyleCnt="0"/>
      <dgm:spPr/>
    </dgm:pt>
    <dgm:pt modelId="{2BE6A248-EFEC-4ED7-B39B-5FB99F2E92C1}" type="pres">
      <dgm:prSet presAssocID="{6A958C66-353F-4C45-AEB5-402071DB1AAD}" presName="wedge3Tx" presStyleLbl="node1" presStyleIdx="2" presStyleCnt="3">
        <dgm:presLayoutVars>
          <dgm:chMax val="0"/>
          <dgm:chPref val="0"/>
          <dgm:bulletEnabled val="1"/>
        </dgm:presLayoutVars>
      </dgm:prSet>
      <dgm:spPr/>
      <dgm:t>
        <a:bodyPr/>
        <a:lstStyle/>
        <a:p>
          <a:endParaRPr lang="en-US"/>
        </a:p>
      </dgm:t>
    </dgm:pt>
    <dgm:pt modelId="{2A1F92A1-4BCF-4714-A54A-178F3DD3A53F}" type="pres">
      <dgm:prSet presAssocID="{83E5F832-C1AB-440D-973B-FE36E1BAEE2B}" presName="arrowWedge1" presStyleLbl="fgSibTrans2D1" presStyleIdx="0" presStyleCnt="3"/>
      <dgm:spPr/>
    </dgm:pt>
    <dgm:pt modelId="{0BE9E7FB-981E-441A-92DA-7D17E313D13C}" type="pres">
      <dgm:prSet presAssocID="{3F4030B5-1CFD-442B-8E29-CDA4283ABDF2}" presName="arrowWedge2" presStyleLbl="fgSibTrans2D1" presStyleIdx="1" presStyleCnt="3"/>
      <dgm:spPr/>
    </dgm:pt>
    <dgm:pt modelId="{4EFA9A13-001F-42A5-B7AC-8CD563129E45}" type="pres">
      <dgm:prSet presAssocID="{D6046244-3080-4063-920D-482244895167}" presName="arrowWedge3" presStyleLbl="fgSibTrans2D1" presStyleIdx="2" presStyleCnt="3"/>
      <dgm:spPr/>
    </dgm:pt>
  </dgm:ptLst>
  <dgm:cxnLst>
    <dgm:cxn modelId="{45BA11BB-1409-4720-922E-2FC26B084BB3}" type="presOf" srcId="{8156D4A4-83A3-4626-98F1-E0CE177B387B}" destId="{070AFE98-2697-44C7-B5A9-7F8CA92A1DDE}" srcOrd="0" destOrd="0" presId="urn:microsoft.com/office/officeart/2005/8/layout/cycle8"/>
    <dgm:cxn modelId="{3A0B6774-9715-4846-A7CB-7D1624B8A40B}" type="presOf" srcId="{6A958C66-353F-4C45-AEB5-402071DB1AAD}" destId="{A59A0DF5-1E20-4EC5-9204-F004F2CE174A}" srcOrd="0" destOrd="0" presId="urn:microsoft.com/office/officeart/2005/8/layout/cycle8"/>
    <dgm:cxn modelId="{A670370B-DB80-48F2-A982-02B260245E84}" type="presOf" srcId="{F6FED314-FB5E-4509-98B0-9CDCA3995B96}" destId="{5F804000-39C9-46D6-B941-43B1D51CF316}" srcOrd="0" destOrd="0" presId="urn:microsoft.com/office/officeart/2005/8/layout/cycle8"/>
    <dgm:cxn modelId="{7B56A65B-F312-4800-A127-C45186790E7A}" srcId="{6A958C66-353F-4C45-AEB5-402071DB1AAD}" destId="{5017D3DF-38E9-4F90-B4F4-6F0FA30E286A}" srcOrd="2" destOrd="0" parTransId="{E39AC094-1B61-4DA7-9D60-830C741029A2}" sibTransId="{D6046244-3080-4063-920D-482244895167}"/>
    <dgm:cxn modelId="{99DF9DC5-E495-4DED-92A0-7ECBF9259192}" srcId="{6A958C66-353F-4C45-AEB5-402071DB1AAD}" destId="{8156D4A4-83A3-4626-98F1-E0CE177B387B}" srcOrd="1" destOrd="0" parTransId="{A86796D0-11EC-483D-8CB4-FC9F38327A33}" sibTransId="{3F4030B5-1CFD-442B-8E29-CDA4283ABDF2}"/>
    <dgm:cxn modelId="{B6F9BD85-D1D7-4863-A129-9943798ED660}" type="presOf" srcId="{8156D4A4-83A3-4626-98F1-E0CE177B387B}" destId="{AF6AA2C2-CCFC-488E-896D-ABC8278509EB}" srcOrd="1" destOrd="0" presId="urn:microsoft.com/office/officeart/2005/8/layout/cycle8"/>
    <dgm:cxn modelId="{D0CC37D7-47EC-480D-8E15-7508DDE7F665}" srcId="{6A958C66-353F-4C45-AEB5-402071DB1AAD}" destId="{F6FED314-FB5E-4509-98B0-9CDCA3995B96}" srcOrd="0" destOrd="0" parTransId="{54870C66-BF4D-4319-A4D8-287CC41D13F2}" sibTransId="{83E5F832-C1AB-440D-973B-FE36E1BAEE2B}"/>
    <dgm:cxn modelId="{0D6D654F-3140-4BA6-B435-2DC73EADEF52}" type="presOf" srcId="{F6FED314-FB5E-4509-98B0-9CDCA3995B96}" destId="{2A43BFCB-90C5-43BA-90D7-929205E67B64}" srcOrd="1" destOrd="0" presId="urn:microsoft.com/office/officeart/2005/8/layout/cycle8"/>
    <dgm:cxn modelId="{0540B435-43BD-4289-9636-A615F147D150}" type="presOf" srcId="{5017D3DF-38E9-4F90-B4F4-6F0FA30E286A}" destId="{2BE6A248-EFEC-4ED7-B39B-5FB99F2E92C1}" srcOrd="1" destOrd="0" presId="urn:microsoft.com/office/officeart/2005/8/layout/cycle8"/>
    <dgm:cxn modelId="{5A6702B3-ECD9-4029-8177-A87AA8CA885B}" type="presOf" srcId="{5017D3DF-38E9-4F90-B4F4-6F0FA30E286A}" destId="{240CF0FD-4B10-4F51-8E9E-B374A1C78F06}" srcOrd="0" destOrd="0" presId="urn:microsoft.com/office/officeart/2005/8/layout/cycle8"/>
    <dgm:cxn modelId="{924A47B5-4A8B-4EB0-A218-A17C2027D224}" type="presParOf" srcId="{A59A0DF5-1E20-4EC5-9204-F004F2CE174A}" destId="{5F804000-39C9-46D6-B941-43B1D51CF316}" srcOrd="0" destOrd="0" presId="urn:microsoft.com/office/officeart/2005/8/layout/cycle8"/>
    <dgm:cxn modelId="{604F7AD1-8486-4301-915D-392B5DBF6538}" type="presParOf" srcId="{A59A0DF5-1E20-4EC5-9204-F004F2CE174A}" destId="{C0687D97-7764-410A-961B-084D7CECCB55}" srcOrd="1" destOrd="0" presId="urn:microsoft.com/office/officeart/2005/8/layout/cycle8"/>
    <dgm:cxn modelId="{6138B0F1-958B-45C4-8111-6B4AC033DDC7}" type="presParOf" srcId="{A59A0DF5-1E20-4EC5-9204-F004F2CE174A}" destId="{E95A9644-B236-4259-8604-45BFEE920374}" srcOrd="2" destOrd="0" presId="urn:microsoft.com/office/officeart/2005/8/layout/cycle8"/>
    <dgm:cxn modelId="{8ED75C33-ECBF-42AF-B464-F76C74BBD100}" type="presParOf" srcId="{A59A0DF5-1E20-4EC5-9204-F004F2CE174A}" destId="{2A43BFCB-90C5-43BA-90D7-929205E67B64}" srcOrd="3" destOrd="0" presId="urn:microsoft.com/office/officeart/2005/8/layout/cycle8"/>
    <dgm:cxn modelId="{A9C9FFA6-22A2-44ED-AACE-214EB2C880F0}" type="presParOf" srcId="{A59A0DF5-1E20-4EC5-9204-F004F2CE174A}" destId="{070AFE98-2697-44C7-B5A9-7F8CA92A1DDE}" srcOrd="4" destOrd="0" presId="urn:microsoft.com/office/officeart/2005/8/layout/cycle8"/>
    <dgm:cxn modelId="{032B95D9-F5B8-4969-808A-8DEDC1E4B890}" type="presParOf" srcId="{A59A0DF5-1E20-4EC5-9204-F004F2CE174A}" destId="{826C9652-079C-400E-8C3B-43AC1A97EAAB}" srcOrd="5" destOrd="0" presId="urn:microsoft.com/office/officeart/2005/8/layout/cycle8"/>
    <dgm:cxn modelId="{A1422C3E-6D66-4D6C-AE29-63CF40FD589F}" type="presParOf" srcId="{A59A0DF5-1E20-4EC5-9204-F004F2CE174A}" destId="{19C2FA43-6CD2-4B36-BA76-C9CCEEFEDFA5}" srcOrd="6" destOrd="0" presId="urn:microsoft.com/office/officeart/2005/8/layout/cycle8"/>
    <dgm:cxn modelId="{9ADC03B3-2D4C-4461-845E-7ABD795189FC}" type="presParOf" srcId="{A59A0DF5-1E20-4EC5-9204-F004F2CE174A}" destId="{AF6AA2C2-CCFC-488E-896D-ABC8278509EB}" srcOrd="7" destOrd="0" presId="urn:microsoft.com/office/officeart/2005/8/layout/cycle8"/>
    <dgm:cxn modelId="{2D33DC47-2B7C-4BFA-8BEC-C5E914C7D11F}" type="presParOf" srcId="{A59A0DF5-1E20-4EC5-9204-F004F2CE174A}" destId="{240CF0FD-4B10-4F51-8E9E-B374A1C78F06}" srcOrd="8" destOrd="0" presId="urn:microsoft.com/office/officeart/2005/8/layout/cycle8"/>
    <dgm:cxn modelId="{8F427B6C-00EA-4AD6-BCB3-33386EAE19B5}" type="presParOf" srcId="{A59A0DF5-1E20-4EC5-9204-F004F2CE174A}" destId="{ED9C4E77-F1A3-4754-BA67-9A42337EAC7C}" srcOrd="9" destOrd="0" presId="urn:microsoft.com/office/officeart/2005/8/layout/cycle8"/>
    <dgm:cxn modelId="{F4F2842B-46BD-4B9B-92A9-D6EF50487244}" type="presParOf" srcId="{A59A0DF5-1E20-4EC5-9204-F004F2CE174A}" destId="{3ED0D9E0-F1F7-4E43-AF99-AF1C7219F610}" srcOrd="10" destOrd="0" presId="urn:microsoft.com/office/officeart/2005/8/layout/cycle8"/>
    <dgm:cxn modelId="{A95D2BB7-B140-47A7-ACF9-9AAA517CF3A2}" type="presParOf" srcId="{A59A0DF5-1E20-4EC5-9204-F004F2CE174A}" destId="{2BE6A248-EFEC-4ED7-B39B-5FB99F2E92C1}" srcOrd="11" destOrd="0" presId="urn:microsoft.com/office/officeart/2005/8/layout/cycle8"/>
    <dgm:cxn modelId="{7D9BDC6B-42EF-4316-88A5-180584A85BEE}" type="presParOf" srcId="{A59A0DF5-1E20-4EC5-9204-F004F2CE174A}" destId="{2A1F92A1-4BCF-4714-A54A-178F3DD3A53F}" srcOrd="12" destOrd="0" presId="urn:microsoft.com/office/officeart/2005/8/layout/cycle8"/>
    <dgm:cxn modelId="{8DDD5007-5212-498A-9C6C-B8B324265A80}" type="presParOf" srcId="{A59A0DF5-1E20-4EC5-9204-F004F2CE174A}" destId="{0BE9E7FB-981E-441A-92DA-7D17E313D13C}" srcOrd="13" destOrd="0" presId="urn:microsoft.com/office/officeart/2005/8/layout/cycle8"/>
    <dgm:cxn modelId="{000C630D-405D-4935-A439-B2548A82CD0E}" type="presParOf" srcId="{A59A0DF5-1E20-4EC5-9204-F004F2CE174A}" destId="{4EFA9A13-001F-42A5-B7AC-8CD563129E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BE0F103-9FE7-4153-9336-185CB8DC07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1C2F6B7-3A1D-4577-8EE3-CD2D564F454C}">
      <dgm:prSet phldrT="[Text]"/>
      <dgm:spPr>
        <a:solidFill>
          <a:schemeClr val="accent2">
            <a:lumMod val="60000"/>
            <a:lumOff val="40000"/>
          </a:schemeClr>
        </a:solidFill>
      </dgm:spPr>
      <dgm:t>
        <a:bodyPr/>
        <a:lstStyle/>
        <a:p>
          <a:r>
            <a:rPr lang="en-US" dirty="0" smtClean="0">
              <a:solidFill>
                <a:schemeClr val="tx1"/>
              </a:solidFill>
            </a:rPr>
            <a:t>Additional home sites</a:t>
          </a:r>
          <a:endParaRPr lang="en-US" dirty="0">
            <a:solidFill>
              <a:schemeClr val="tx1"/>
            </a:solidFill>
          </a:endParaRPr>
        </a:p>
      </dgm:t>
    </dgm:pt>
    <dgm:pt modelId="{F89F7F06-C730-4A75-95DF-E7870B12352D}" type="parTrans" cxnId="{5BEA3F8C-5FBC-4E32-AACB-1EF34E1C2247}">
      <dgm:prSet/>
      <dgm:spPr/>
      <dgm:t>
        <a:bodyPr/>
        <a:lstStyle/>
        <a:p>
          <a:endParaRPr lang="en-US"/>
        </a:p>
      </dgm:t>
    </dgm:pt>
    <dgm:pt modelId="{FE6E5E85-79EE-44E4-ACE4-72208327F24D}" type="sibTrans" cxnId="{5BEA3F8C-5FBC-4E32-AACB-1EF34E1C2247}">
      <dgm:prSet/>
      <dgm:spPr/>
      <dgm:t>
        <a:bodyPr/>
        <a:lstStyle/>
        <a:p>
          <a:endParaRPr lang="en-US"/>
        </a:p>
      </dgm:t>
    </dgm:pt>
    <dgm:pt modelId="{A8D734F6-BA5E-45C4-BD82-390F2D8B50C9}">
      <dgm:prSet phldrT="[Text]"/>
      <dgm:spPr>
        <a:solidFill>
          <a:schemeClr val="accent2">
            <a:lumMod val="60000"/>
            <a:lumOff val="40000"/>
          </a:schemeClr>
        </a:solidFill>
      </dgm:spPr>
      <dgm:t>
        <a:bodyPr/>
        <a:lstStyle/>
        <a:p>
          <a:r>
            <a:rPr lang="en-US" dirty="0" smtClean="0">
              <a:solidFill>
                <a:schemeClr val="tx1"/>
              </a:solidFill>
            </a:rPr>
            <a:t>Other types of Agricultural Uses</a:t>
          </a:r>
          <a:endParaRPr lang="en-US" dirty="0">
            <a:solidFill>
              <a:schemeClr val="tx1"/>
            </a:solidFill>
          </a:endParaRPr>
        </a:p>
      </dgm:t>
    </dgm:pt>
    <dgm:pt modelId="{D84AFD11-4ABD-4B8A-B0E4-45B6934847AA}" type="parTrans" cxnId="{F30E0C24-B053-445A-910F-0909FE17BA9C}">
      <dgm:prSet/>
      <dgm:spPr/>
      <dgm:t>
        <a:bodyPr/>
        <a:lstStyle/>
        <a:p>
          <a:endParaRPr lang="en-US"/>
        </a:p>
      </dgm:t>
    </dgm:pt>
    <dgm:pt modelId="{1BF973A0-CB1D-4305-AF51-6A08789193DB}" type="sibTrans" cxnId="{F30E0C24-B053-445A-910F-0909FE17BA9C}">
      <dgm:prSet/>
      <dgm:spPr/>
      <dgm:t>
        <a:bodyPr/>
        <a:lstStyle/>
        <a:p>
          <a:endParaRPr lang="en-US"/>
        </a:p>
      </dgm:t>
    </dgm:pt>
    <dgm:pt modelId="{A7EC4656-688F-41C4-A690-D2B17D3E63C4}">
      <dgm:prSet phldrT="[Text]"/>
      <dgm:spPr>
        <a:solidFill>
          <a:schemeClr val="accent2">
            <a:lumMod val="60000"/>
            <a:lumOff val="40000"/>
          </a:schemeClr>
        </a:solidFill>
      </dgm:spPr>
      <dgm:t>
        <a:bodyPr/>
        <a:lstStyle/>
        <a:p>
          <a:r>
            <a:rPr lang="en-US" dirty="0" smtClean="0">
              <a:solidFill>
                <a:schemeClr val="tx1"/>
              </a:solidFill>
            </a:rPr>
            <a:t>Commercial/Industrial</a:t>
          </a:r>
          <a:endParaRPr lang="en-US" dirty="0">
            <a:solidFill>
              <a:schemeClr val="tx1"/>
            </a:solidFill>
          </a:endParaRPr>
        </a:p>
      </dgm:t>
    </dgm:pt>
    <dgm:pt modelId="{49CF2581-1248-4202-83DF-AE0249F72855}" type="parTrans" cxnId="{EBDC1542-0B6A-40B9-B055-FEA9777F1E87}">
      <dgm:prSet/>
      <dgm:spPr/>
      <dgm:t>
        <a:bodyPr/>
        <a:lstStyle/>
        <a:p>
          <a:endParaRPr lang="en-US"/>
        </a:p>
      </dgm:t>
    </dgm:pt>
    <dgm:pt modelId="{14908174-2F46-4AA3-A1E3-296E86C98B1D}" type="sibTrans" cxnId="{EBDC1542-0B6A-40B9-B055-FEA9777F1E87}">
      <dgm:prSet/>
      <dgm:spPr/>
      <dgm:t>
        <a:bodyPr/>
        <a:lstStyle/>
        <a:p>
          <a:endParaRPr lang="en-US"/>
        </a:p>
      </dgm:t>
    </dgm:pt>
    <dgm:pt modelId="{2A590C66-ED76-419A-AD9D-ABFA14668883}">
      <dgm:prSet phldrT="[Text]"/>
      <dgm:spPr>
        <a:solidFill>
          <a:schemeClr val="accent2">
            <a:lumMod val="60000"/>
            <a:lumOff val="40000"/>
          </a:schemeClr>
        </a:solidFill>
      </dgm:spPr>
      <dgm:t>
        <a:bodyPr/>
        <a:lstStyle/>
        <a:p>
          <a:r>
            <a:rPr lang="en-US" dirty="0" smtClean="0">
              <a:solidFill>
                <a:schemeClr val="tx1"/>
              </a:solidFill>
            </a:rPr>
            <a:t>Rural Vacant Land or any other use</a:t>
          </a:r>
          <a:endParaRPr lang="en-US" dirty="0">
            <a:solidFill>
              <a:schemeClr val="tx1"/>
            </a:solidFill>
          </a:endParaRPr>
        </a:p>
      </dgm:t>
    </dgm:pt>
    <dgm:pt modelId="{C9F82ADA-6202-41F4-88AC-67ADCB4ED399}" type="parTrans" cxnId="{D318EF7E-2B4F-4160-A4C4-55FACEDDE07E}">
      <dgm:prSet/>
      <dgm:spPr/>
      <dgm:t>
        <a:bodyPr/>
        <a:lstStyle/>
        <a:p>
          <a:endParaRPr lang="en-US"/>
        </a:p>
      </dgm:t>
    </dgm:pt>
    <dgm:pt modelId="{F42493BA-34B2-4CDB-BB2C-8ED21B24A985}" type="sibTrans" cxnId="{D318EF7E-2B4F-4160-A4C4-55FACEDDE07E}">
      <dgm:prSet/>
      <dgm:spPr/>
      <dgm:t>
        <a:bodyPr/>
        <a:lstStyle/>
        <a:p>
          <a:endParaRPr lang="en-US"/>
        </a:p>
      </dgm:t>
    </dgm:pt>
    <dgm:pt modelId="{ED659A97-2EB7-49BC-A931-131618358783}" type="pres">
      <dgm:prSet presAssocID="{8BE0F103-9FE7-4153-9336-185CB8DC0712}" presName="diagram" presStyleCnt="0">
        <dgm:presLayoutVars>
          <dgm:dir/>
          <dgm:resizeHandles val="exact"/>
        </dgm:presLayoutVars>
      </dgm:prSet>
      <dgm:spPr/>
      <dgm:t>
        <a:bodyPr/>
        <a:lstStyle/>
        <a:p>
          <a:endParaRPr lang="en-US"/>
        </a:p>
      </dgm:t>
    </dgm:pt>
    <dgm:pt modelId="{BFB52B79-2BBC-4B1C-8AA9-E90A838D598D}" type="pres">
      <dgm:prSet presAssocID="{A1C2F6B7-3A1D-4577-8EE3-CD2D564F454C}" presName="node" presStyleLbl="node1" presStyleIdx="0" presStyleCnt="4">
        <dgm:presLayoutVars>
          <dgm:bulletEnabled val="1"/>
        </dgm:presLayoutVars>
      </dgm:prSet>
      <dgm:spPr/>
      <dgm:t>
        <a:bodyPr/>
        <a:lstStyle/>
        <a:p>
          <a:endParaRPr lang="en-US"/>
        </a:p>
      </dgm:t>
    </dgm:pt>
    <dgm:pt modelId="{195AC913-E073-455C-ADBC-E6AC43D59D36}" type="pres">
      <dgm:prSet presAssocID="{FE6E5E85-79EE-44E4-ACE4-72208327F24D}" presName="sibTrans" presStyleCnt="0"/>
      <dgm:spPr/>
    </dgm:pt>
    <dgm:pt modelId="{C0B67CE0-8624-466C-A66D-E1F415DD8528}" type="pres">
      <dgm:prSet presAssocID="{A8D734F6-BA5E-45C4-BD82-390F2D8B50C9}" presName="node" presStyleLbl="node1" presStyleIdx="1" presStyleCnt="4">
        <dgm:presLayoutVars>
          <dgm:bulletEnabled val="1"/>
        </dgm:presLayoutVars>
      </dgm:prSet>
      <dgm:spPr/>
      <dgm:t>
        <a:bodyPr/>
        <a:lstStyle/>
        <a:p>
          <a:endParaRPr lang="en-US"/>
        </a:p>
      </dgm:t>
    </dgm:pt>
    <dgm:pt modelId="{AD71A660-AD1D-481A-9D09-48F27DB8C9AC}" type="pres">
      <dgm:prSet presAssocID="{1BF973A0-CB1D-4305-AF51-6A08789193DB}" presName="sibTrans" presStyleCnt="0"/>
      <dgm:spPr/>
    </dgm:pt>
    <dgm:pt modelId="{28E35FD1-A889-469A-A70B-385A4CFB48A2}" type="pres">
      <dgm:prSet presAssocID="{A7EC4656-688F-41C4-A690-D2B17D3E63C4}" presName="node" presStyleLbl="node1" presStyleIdx="2" presStyleCnt="4">
        <dgm:presLayoutVars>
          <dgm:bulletEnabled val="1"/>
        </dgm:presLayoutVars>
      </dgm:prSet>
      <dgm:spPr/>
      <dgm:t>
        <a:bodyPr/>
        <a:lstStyle/>
        <a:p>
          <a:endParaRPr lang="en-US"/>
        </a:p>
      </dgm:t>
    </dgm:pt>
    <dgm:pt modelId="{D2A212D3-0E0D-4343-BD0E-2F5B8CD93E79}" type="pres">
      <dgm:prSet presAssocID="{14908174-2F46-4AA3-A1E3-296E86C98B1D}" presName="sibTrans" presStyleCnt="0"/>
      <dgm:spPr/>
    </dgm:pt>
    <dgm:pt modelId="{BC302F8C-27C5-47CB-A6D7-BBBE2682019A}" type="pres">
      <dgm:prSet presAssocID="{2A590C66-ED76-419A-AD9D-ABFA14668883}" presName="node" presStyleLbl="node1" presStyleIdx="3" presStyleCnt="4">
        <dgm:presLayoutVars>
          <dgm:bulletEnabled val="1"/>
        </dgm:presLayoutVars>
      </dgm:prSet>
      <dgm:spPr/>
      <dgm:t>
        <a:bodyPr/>
        <a:lstStyle/>
        <a:p>
          <a:endParaRPr lang="en-US"/>
        </a:p>
      </dgm:t>
    </dgm:pt>
  </dgm:ptLst>
  <dgm:cxnLst>
    <dgm:cxn modelId="{6D039601-15D4-4709-8ECC-043FB042F43E}" type="presOf" srcId="{A7EC4656-688F-41C4-A690-D2B17D3E63C4}" destId="{28E35FD1-A889-469A-A70B-385A4CFB48A2}" srcOrd="0" destOrd="0" presId="urn:microsoft.com/office/officeart/2005/8/layout/default"/>
    <dgm:cxn modelId="{5BEA3F8C-5FBC-4E32-AACB-1EF34E1C2247}" srcId="{8BE0F103-9FE7-4153-9336-185CB8DC0712}" destId="{A1C2F6B7-3A1D-4577-8EE3-CD2D564F454C}" srcOrd="0" destOrd="0" parTransId="{F89F7F06-C730-4A75-95DF-E7870B12352D}" sibTransId="{FE6E5E85-79EE-44E4-ACE4-72208327F24D}"/>
    <dgm:cxn modelId="{888CC8CE-D761-4BD0-A0E7-4C2C1F5BDBFC}" type="presOf" srcId="{A1C2F6B7-3A1D-4577-8EE3-CD2D564F454C}" destId="{BFB52B79-2BBC-4B1C-8AA9-E90A838D598D}" srcOrd="0" destOrd="0" presId="urn:microsoft.com/office/officeart/2005/8/layout/default"/>
    <dgm:cxn modelId="{EBDC1542-0B6A-40B9-B055-FEA9777F1E87}" srcId="{8BE0F103-9FE7-4153-9336-185CB8DC0712}" destId="{A7EC4656-688F-41C4-A690-D2B17D3E63C4}" srcOrd="2" destOrd="0" parTransId="{49CF2581-1248-4202-83DF-AE0249F72855}" sibTransId="{14908174-2F46-4AA3-A1E3-296E86C98B1D}"/>
    <dgm:cxn modelId="{0BE2F679-1FC7-496F-BBCA-B55FCC92779E}" type="presOf" srcId="{2A590C66-ED76-419A-AD9D-ABFA14668883}" destId="{BC302F8C-27C5-47CB-A6D7-BBBE2682019A}" srcOrd="0" destOrd="0" presId="urn:microsoft.com/office/officeart/2005/8/layout/default"/>
    <dgm:cxn modelId="{F30E0C24-B053-445A-910F-0909FE17BA9C}" srcId="{8BE0F103-9FE7-4153-9336-185CB8DC0712}" destId="{A8D734F6-BA5E-45C4-BD82-390F2D8B50C9}" srcOrd="1" destOrd="0" parTransId="{D84AFD11-4ABD-4B8A-B0E4-45B6934847AA}" sibTransId="{1BF973A0-CB1D-4305-AF51-6A08789193DB}"/>
    <dgm:cxn modelId="{C37D9326-3D92-4F31-AACF-1948399CC9EA}" type="presOf" srcId="{8BE0F103-9FE7-4153-9336-185CB8DC0712}" destId="{ED659A97-2EB7-49BC-A931-131618358783}" srcOrd="0" destOrd="0" presId="urn:microsoft.com/office/officeart/2005/8/layout/default"/>
    <dgm:cxn modelId="{D318EF7E-2B4F-4160-A4C4-55FACEDDE07E}" srcId="{8BE0F103-9FE7-4153-9336-185CB8DC0712}" destId="{2A590C66-ED76-419A-AD9D-ABFA14668883}" srcOrd="3" destOrd="0" parTransId="{C9F82ADA-6202-41F4-88AC-67ADCB4ED399}" sibTransId="{F42493BA-34B2-4CDB-BB2C-8ED21B24A985}"/>
    <dgm:cxn modelId="{FF1112F4-00BA-46F3-ACFD-5C78D2A3B88C}" type="presOf" srcId="{A8D734F6-BA5E-45C4-BD82-390F2D8B50C9}" destId="{C0B67CE0-8624-466C-A66D-E1F415DD8528}" srcOrd="0" destOrd="0" presId="urn:microsoft.com/office/officeart/2005/8/layout/default"/>
    <dgm:cxn modelId="{FD6550C4-786D-4B2A-825D-65A9C34F1BB2}" type="presParOf" srcId="{ED659A97-2EB7-49BC-A931-131618358783}" destId="{BFB52B79-2BBC-4B1C-8AA9-E90A838D598D}" srcOrd="0" destOrd="0" presId="urn:microsoft.com/office/officeart/2005/8/layout/default"/>
    <dgm:cxn modelId="{DF4C6C19-0405-4034-97CC-D6DF2D97645F}" type="presParOf" srcId="{ED659A97-2EB7-49BC-A931-131618358783}" destId="{195AC913-E073-455C-ADBC-E6AC43D59D36}" srcOrd="1" destOrd="0" presId="urn:microsoft.com/office/officeart/2005/8/layout/default"/>
    <dgm:cxn modelId="{940E06C7-9B85-4913-BD01-77EC4FE71C0D}" type="presParOf" srcId="{ED659A97-2EB7-49BC-A931-131618358783}" destId="{C0B67CE0-8624-466C-A66D-E1F415DD8528}" srcOrd="2" destOrd="0" presId="urn:microsoft.com/office/officeart/2005/8/layout/default"/>
    <dgm:cxn modelId="{94F97AD9-994D-40F5-AB8C-CC91F984B673}" type="presParOf" srcId="{ED659A97-2EB7-49BC-A931-131618358783}" destId="{AD71A660-AD1D-481A-9D09-48F27DB8C9AC}" srcOrd="3" destOrd="0" presId="urn:microsoft.com/office/officeart/2005/8/layout/default"/>
    <dgm:cxn modelId="{3E5A18AB-B7A5-4A37-9563-DE5A39074532}" type="presParOf" srcId="{ED659A97-2EB7-49BC-A931-131618358783}" destId="{28E35FD1-A889-469A-A70B-385A4CFB48A2}" srcOrd="4" destOrd="0" presId="urn:microsoft.com/office/officeart/2005/8/layout/default"/>
    <dgm:cxn modelId="{B1BF96FF-7A4C-409A-B42F-390398C349CF}" type="presParOf" srcId="{ED659A97-2EB7-49BC-A931-131618358783}" destId="{D2A212D3-0E0D-4343-BD0E-2F5B8CD93E79}" srcOrd="5" destOrd="0" presId="urn:microsoft.com/office/officeart/2005/8/layout/default"/>
    <dgm:cxn modelId="{109A44AF-BE13-4FD7-8A55-02D9A109FAE9}" type="presParOf" srcId="{ED659A97-2EB7-49BC-A931-131618358783}" destId="{BC302F8C-27C5-47CB-A6D7-BBBE2682019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EE1F13D-9037-442D-A7A7-D95CF1602D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E2315AC-DBCA-40B8-942E-AE2E13FEF30B}">
      <dgm:prSet phldrT="[Text]"/>
      <dgm:spPr/>
      <dgm:t>
        <a:bodyPr/>
        <a:lstStyle/>
        <a:p>
          <a:r>
            <a:rPr lang="en-US" dirty="0" smtClean="0"/>
            <a:t>10 or more contiguous Acres Agricultural Purposes -273.13 subd.23 (e) (1)</a:t>
          </a:r>
          <a:endParaRPr lang="en-US" dirty="0"/>
        </a:p>
      </dgm:t>
    </dgm:pt>
    <dgm:pt modelId="{F446B077-02C7-4132-97B9-3FD85FDD4DE6}" type="parTrans" cxnId="{3337D74C-3514-4B3F-BC7E-534B97004142}">
      <dgm:prSet/>
      <dgm:spPr/>
      <dgm:t>
        <a:bodyPr/>
        <a:lstStyle/>
        <a:p>
          <a:endParaRPr lang="en-US"/>
        </a:p>
      </dgm:t>
    </dgm:pt>
    <dgm:pt modelId="{2C202E83-ED56-4CC8-824E-58527B244120}" type="sibTrans" cxnId="{3337D74C-3514-4B3F-BC7E-534B97004142}">
      <dgm:prSet/>
      <dgm:spPr/>
      <dgm:t>
        <a:bodyPr/>
        <a:lstStyle/>
        <a:p>
          <a:endParaRPr lang="en-US"/>
        </a:p>
      </dgm:t>
    </dgm:pt>
    <dgm:pt modelId="{1A4AA5D8-2B9F-420A-8008-E16CAAC34E9E}">
      <dgm:prSet phldrT="[Text]"/>
      <dgm:spPr/>
      <dgm:t>
        <a:bodyPr/>
        <a:lstStyle/>
        <a:p>
          <a:r>
            <a:rPr lang="en-US" dirty="0" smtClean="0"/>
            <a:t>10 -10.99 Acres No Dwelling and 11 plus acres with or without dwelling.</a:t>
          </a:r>
          <a:endParaRPr lang="en-US" dirty="0"/>
        </a:p>
      </dgm:t>
    </dgm:pt>
    <dgm:pt modelId="{30BB97CF-6801-404B-9B9D-17A84C7E7157}" type="parTrans" cxnId="{4AF30FE2-2508-43ED-A8E0-4C78891255F9}">
      <dgm:prSet/>
      <dgm:spPr/>
      <dgm:t>
        <a:bodyPr/>
        <a:lstStyle/>
        <a:p>
          <a:endParaRPr lang="en-US"/>
        </a:p>
      </dgm:t>
    </dgm:pt>
    <dgm:pt modelId="{1C207FC4-B401-42DE-B224-267E51BFDFFF}" type="sibTrans" cxnId="{4AF30FE2-2508-43ED-A8E0-4C78891255F9}">
      <dgm:prSet/>
      <dgm:spPr/>
      <dgm:t>
        <a:bodyPr/>
        <a:lstStyle/>
        <a:p>
          <a:endParaRPr lang="en-US"/>
        </a:p>
      </dgm:t>
    </dgm:pt>
    <dgm:pt modelId="{99F26E58-9790-4A49-8C1E-47F5A3488680}">
      <dgm:prSet phldrT="[Text]"/>
      <dgm:spPr/>
      <dgm:t>
        <a:bodyPr/>
        <a:lstStyle/>
        <a:p>
          <a:r>
            <a:rPr lang="en-US" dirty="0" smtClean="0"/>
            <a:t>Less than Ten acres Exclusively used for Agricultural Purposes – 273.13 subd.23 (f) (1)</a:t>
          </a:r>
        </a:p>
        <a:p>
          <a:endParaRPr lang="en-US" dirty="0"/>
        </a:p>
      </dgm:t>
    </dgm:pt>
    <dgm:pt modelId="{0423ECFF-A5DB-401E-B7A3-5EF024077C27}" type="parTrans" cxnId="{F3F18120-4C54-425B-B17C-35DD5EF12B44}">
      <dgm:prSet/>
      <dgm:spPr/>
      <dgm:t>
        <a:bodyPr/>
        <a:lstStyle/>
        <a:p>
          <a:endParaRPr lang="en-US"/>
        </a:p>
      </dgm:t>
    </dgm:pt>
    <dgm:pt modelId="{CB26E1B5-9567-4997-8474-5A0EBABB5198}" type="sibTrans" cxnId="{F3F18120-4C54-425B-B17C-35DD5EF12B44}">
      <dgm:prSet/>
      <dgm:spPr/>
      <dgm:t>
        <a:bodyPr/>
        <a:lstStyle/>
        <a:p>
          <a:endParaRPr lang="en-US"/>
        </a:p>
      </dgm:t>
    </dgm:pt>
    <dgm:pt modelId="{9BC440C5-6A37-4376-BD91-A33A4F9744C1}">
      <dgm:prSet phldrT="[Text]"/>
      <dgm:spPr/>
      <dgm:t>
        <a:bodyPr/>
        <a:lstStyle/>
        <a:p>
          <a:r>
            <a:rPr lang="en-US" dirty="0" smtClean="0"/>
            <a:t>Less than 11 acres including a dwelling 273.13 subd.23 (f) (2)</a:t>
          </a:r>
          <a:endParaRPr lang="en-US" dirty="0"/>
        </a:p>
      </dgm:t>
    </dgm:pt>
    <dgm:pt modelId="{3080508F-AC4A-4CE8-84E4-CD62F0DD5521}" type="parTrans" cxnId="{4ECCBBB5-45C2-45E8-BF38-00ED11675ACC}">
      <dgm:prSet/>
      <dgm:spPr/>
      <dgm:t>
        <a:bodyPr/>
        <a:lstStyle/>
        <a:p>
          <a:endParaRPr lang="en-US"/>
        </a:p>
      </dgm:t>
    </dgm:pt>
    <dgm:pt modelId="{BEB2F831-06DF-4F57-B550-D735CA2D6406}" type="sibTrans" cxnId="{4ECCBBB5-45C2-45E8-BF38-00ED11675ACC}">
      <dgm:prSet/>
      <dgm:spPr/>
      <dgm:t>
        <a:bodyPr/>
        <a:lstStyle/>
        <a:p>
          <a:endParaRPr lang="en-US"/>
        </a:p>
      </dgm:t>
    </dgm:pt>
    <dgm:pt modelId="{3A83CF5F-AF27-46EB-AEA1-FAF2F3851C79}">
      <dgm:prSet phldrT="[Text]" phldr="1"/>
      <dgm:spPr/>
      <dgm:t>
        <a:bodyPr/>
        <a:lstStyle/>
        <a:p>
          <a:endParaRPr lang="en-US"/>
        </a:p>
      </dgm:t>
    </dgm:pt>
    <dgm:pt modelId="{92009BAF-B52E-4B83-A17D-8883D3C31345}" type="parTrans" cxnId="{5A32A3B1-42BF-4433-8E6D-9DD8ACC93684}">
      <dgm:prSet/>
      <dgm:spPr/>
      <dgm:t>
        <a:bodyPr/>
        <a:lstStyle/>
        <a:p>
          <a:endParaRPr lang="en-US"/>
        </a:p>
      </dgm:t>
    </dgm:pt>
    <dgm:pt modelId="{FD908B96-2D1B-485C-A946-663FD5E031D7}" type="sibTrans" cxnId="{5A32A3B1-42BF-4433-8E6D-9DD8ACC93684}">
      <dgm:prSet/>
      <dgm:spPr/>
      <dgm:t>
        <a:bodyPr/>
        <a:lstStyle/>
        <a:p>
          <a:endParaRPr lang="en-US"/>
        </a:p>
      </dgm:t>
    </dgm:pt>
    <dgm:pt modelId="{016B032A-8D6D-44E3-BBFD-42246B0FD019}">
      <dgm:prSet phldrT="[Text]" phldr="1"/>
      <dgm:spPr/>
      <dgm:t>
        <a:bodyPr/>
        <a:lstStyle/>
        <a:p>
          <a:endParaRPr lang="en-US"/>
        </a:p>
      </dgm:t>
    </dgm:pt>
    <dgm:pt modelId="{A0DE5631-7EAB-4405-9EBB-87E3540EE73D}" type="parTrans" cxnId="{423AF71F-0C21-4189-AEAB-3349AD83D88E}">
      <dgm:prSet/>
      <dgm:spPr/>
      <dgm:t>
        <a:bodyPr/>
        <a:lstStyle/>
        <a:p>
          <a:endParaRPr lang="en-US"/>
        </a:p>
      </dgm:t>
    </dgm:pt>
    <dgm:pt modelId="{A463AE4E-B09D-41B4-B44F-A73C4AA2A70E}" type="sibTrans" cxnId="{423AF71F-0C21-4189-AEAB-3349AD83D88E}">
      <dgm:prSet/>
      <dgm:spPr/>
      <dgm:t>
        <a:bodyPr/>
        <a:lstStyle/>
        <a:p>
          <a:endParaRPr lang="en-US"/>
        </a:p>
      </dgm:t>
    </dgm:pt>
    <dgm:pt modelId="{5DCC4BEC-119E-47B9-A315-FD46AA3B2A05}">
      <dgm:prSet phldrT="[Text]" phldr="1"/>
      <dgm:spPr/>
      <dgm:t>
        <a:bodyPr/>
        <a:lstStyle/>
        <a:p>
          <a:endParaRPr lang="en-US"/>
        </a:p>
      </dgm:t>
    </dgm:pt>
    <dgm:pt modelId="{F1848368-FAC0-4EC6-BBF3-7BB57C89221A}" type="parTrans" cxnId="{B91D63D4-5E7D-47DE-B7FE-CD863567A6EB}">
      <dgm:prSet/>
      <dgm:spPr/>
      <dgm:t>
        <a:bodyPr/>
        <a:lstStyle/>
        <a:p>
          <a:endParaRPr lang="en-US"/>
        </a:p>
      </dgm:t>
    </dgm:pt>
    <dgm:pt modelId="{24BD191E-7987-441C-87C2-E5902F1688BA}" type="sibTrans" cxnId="{B91D63D4-5E7D-47DE-B7FE-CD863567A6EB}">
      <dgm:prSet/>
      <dgm:spPr/>
      <dgm:t>
        <a:bodyPr/>
        <a:lstStyle/>
        <a:p>
          <a:endParaRPr lang="en-US"/>
        </a:p>
      </dgm:t>
    </dgm:pt>
    <dgm:pt modelId="{E0628CC4-3272-4EA4-B19A-34554A249F8E}">
      <dgm:prSet/>
      <dgm:spPr/>
      <dgm:t>
        <a:bodyPr/>
        <a:lstStyle/>
        <a:p>
          <a:endParaRPr lang="en-US" dirty="0"/>
        </a:p>
      </dgm:t>
    </dgm:pt>
    <dgm:pt modelId="{FF1242CF-FAE0-402B-AB42-ED825443E9D6}" type="parTrans" cxnId="{74BAFBB7-507D-4F5D-BE80-6C3DA75A4B03}">
      <dgm:prSet/>
      <dgm:spPr/>
      <dgm:t>
        <a:bodyPr/>
        <a:lstStyle/>
        <a:p>
          <a:endParaRPr lang="en-US"/>
        </a:p>
      </dgm:t>
    </dgm:pt>
    <dgm:pt modelId="{BB8F8CD2-95B1-4559-AD64-4AF10A5E5AB4}" type="sibTrans" cxnId="{74BAFBB7-507D-4F5D-BE80-6C3DA75A4B03}">
      <dgm:prSet/>
      <dgm:spPr/>
      <dgm:t>
        <a:bodyPr/>
        <a:lstStyle/>
        <a:p>
          <a:endParaRPr lang="en-US"/>
        </a:p>
      </dgm:t>
    </dgm:pt>
    <dgm:pt modelId="{3115205F-8BC1-4A74-BC49-AE618A020D05}">
      <dgm:prSet/>
      <dgm:spPr/>
      <dgm:t>
        <a:bodyPr/>
        <a:lstStyle/>
        <a:p>
          <a:r>
            <a:rPr lang="en-US" dirty="0" smtClean="0"/>
            <a:t>Less than 10 acres No Dwelling.</a:t>
          </a:r>
          <a:endParaRPr lang="en-US" dirty="0"/>
        </a:p>
      </dgm:t>
    </dgm:pt>
    <dgm:pt modelId="{284BB181-6600-4EDA-BAEF-C391F837DFF6}" type="parTrans" cxnId="{8487CBDB-8B90-4017-BD1A-0DE682A7DC41}">
      <dgm:prSet/>
      <dgm:spPr/>
      <dgm:t>
        <a:bodyPr/>
        <a:lstStyle/>
        <a:p>
          <a:endParaRPr lang="en-US"/>
        </a:p>
      </dgm:t>
    </dgm:pt>
    <dgm:pt modelId="{CF04A515-8A12-4BA6-BAE1-2AB6A6B8241F}" type="sibTrans" cxnId="{8487CBDB-8B90-4017-BD1A-0DE682A7DC41}">
      <dgm:prSet/>
      <dgm:spPr/>
      <dgm:t>
        <a:bodyPr/>
        <a:lstStyle/>
        <a:p>
          <a:endParaRPr lang="en-US"/>
        </a:p>
      </dgm:t>
    </dgm:pt>
    <dgm:pt modelId="{44294917-FC1A-4EB5-9BBF-39AEF5F01828}">
      <dgm:prSet/>
      <dgm:spPr/>
      <dgm:t>
        <a:bodyPr/>
        <a:lstStyle/>
        <a:p>
          <a:endParaRPr lang="en-US"/>
        </a:p>
      </dgm:t>
    </dgm:pt>
    <dgm:pt modelId="{C35AF698-DB36-4928-A44C-533480113979}" type="parTrans" cxnId="{4D8CBA38-3CA0-4467-B592-7ABE01D1D6C5}">
      <dgm:prSet/>
      <dgm:spPr/>
      <dgm:t>
        <a:bodyPr/>
        <a:lstStyle/>
        <a:p>
          <a:endParaRPr lang="en-US"/>
        </a:p>
      </dgm:t>
    </dgm:pt>
    <dgm:pt modelId="{83DFCFFB-DD48-467B-94CC-C3F1A243D05F}" type="sibTrans" cxnId="{4D8CBA38-3CA0-4467-B592-7ABE01D1D6C5}">
      <dgm:prSet/>
      <dgm:spPr/>
      <dgm:t>
        <a:bodyPr/>
        <a:lstStyle/>
        <a:p>
          <a:endParaRPr lang="en-US"/>
        </a:p>
      </dgm:t>
    </dgm:pt>
    <dgm:pt modelId="{402FF5DE-3C0F-4225-9233-367E9D9A3B0F}">
      <dgm:prSet/>
      <dgm:spPr/>
      <dgm:t>
        <a:bodyPr/>
        <a:lstStyle/>
        <a:p>
          <a:r>
            <a:rPr lang="en-US" dirty="0" smtClean="0"/>
            <a:t>Intensive Livestock or Poultry Confinement Operation – 273.13 subd.23 (e) (2)</a:t>
          </a:r>
          <a:endParaRPr lang="en-US" dirty="0"/>
        </a:p>
      </dgm:t>
    </dgm:pt>
    <dgm:pt modelId="{0183D1D0-6A92-403C-ADD5-CE23597AC1D9}" type="parTrans" cxnId="{7B7B8FF5-1F8B-4C98-8F12-AAB2C2F2AC13}">
      <dgm:prSet/>
      <dgm:spPr/>
      <dgm:t>
        <a:bodyPr/>
        <a:lstStyle/>
        <a:p>
          <a:endParaRPr lang="en-US"/>
        </a:p>
      </dgm:t>
    </dgm:pt>
    <dgm:pt modelId="{578B0C2A-8327-4174-84EB-5C3D19CEAAB6}" type="sibTrans" cxnId="{7B7B8FF5-1F8B-4C98-8F12-AAB2C2F2AC13}">
      <dgm:prSet/>
      <dgm:spPr/>
      <dgm:t>
        <a:bodyPr/>
        <a:lstStyle/>
        <a:p>
          <a:endParaRPr lang="en-US"/>
        </a:p>
      </dgm:t>
    </dgm:pt>
    <dgm:pt modelId="{6256CA5F-789B-4444-BDC4-873379A8F3B5}">
      <dgm:prSet/>
      <dgm:spPr/>
      <dgm:t>
        <a:bodyPr/>
        <a:lstStyle/>
        <a:p>
          <a:endParaRPr lang="en-US" dirty="0"/>
        </a:p>
      </dgm:t>
    </dgm:pt>
    <dgm:pt modelId="{C40244D9-FAE3-4D81-8FFF-A9EA581ACD72}" type="parTrans" cxnId="{498949D1-5B3F-496C-B892-E8ECF654E868}">
      <dgm:prSet/>
      <dgm:spPr/>
      <dgm:t>
        <a:bodyPr/>
        <a:lstStyle/>
        <a:p>
          <a:endParaRPr lang="en-US"/>
        </a:p>
      </dgm:t>
    </dgm:pt>
    <dgm:pt modelId="{2AC1D7F7-097A-43C3-B7AB-EDCE8FA83A2D}" type="sibTrans" cxnId="{498949D1-5B3F-496C-B892-E8ECF654E868}">
      <dgm:prSet/>
      <dgm:spPr/>
      <dgm:t>
        <a:bodyPr/>
        <a:lstStyle/>
        <a:p>
          <a:endParaRPr lang="en-US"/>
        </a:p>
      </dgm:t>
    </dgm:pt>
    <dgm:pt modelId="{94DE9621-FE61-42BF-B55A-2270E34E5AEE}">
      <dgm:prSet/>
      <dgm:spPr/>
      <dgm:t>
        <a:bodyPr/>
        <a:lstStyle/>
        <a:p>
          <a:r>
            <a:rPr lang="en-US" dirty="0" smtClean="0"/>
            <a:t>Property of any Acreage, with or without dwelling.</a:t>
          </a:r>
          <a:endParaRPr lang="en-US" dirty="0"/>
        </a:p>
      </dgm:t>
    </dgm:pt>
    <dgm:pt modelId="{2E078463-7E57-4092-AFC0-365924BCDA8A}" type="parTrans" cxnId="{3DFC3C58-714E-4F41-8C46-ECF72F5CC2A1}">
      <dgm:prSet/>
      <dgm:spPr/>
      <dgm:t>
        <a:bodyPr/>
        <a:lstStyle/>
        <a:p>
          <a:endParaRPr lang="en-US"/>
        </a:p>
      </dgm:t>
    </dgm:pt>
    <dgm:pt modelId="{8DEBCD2F-A48F-43B8-A514-9A3EFB79A070}" type="sibTrans" cxnId="{3DFC3C58-714E-4F41-8C46-ECF72F5CC2A1}">
      <dgm:prSet/>
      <dgm:spPr/>
      <dgm:t>
        <a:bodyPr/>
        <a:lstStyle/>
        <a:p>
          <a:endParaRPr lang="en-US"/>
        </a:p>
      </dgm:t>
    </dgm:pt>
    <dgm:pt modelId="{29115D15-B996-4A12-B84E-D2424506BDE1}">
      <dgm:prSet/>
      <dgm:spPr/>
      <dgm:t>
        <a:bodyPr/>
        <a:lstStyle/>
        <a:p>
          <a:r>
            <a:rPr lang="en-US" dirty="0" smtClean="0"/>
            <a:t>Less than 11 acres with a dwelling.</a:t>
          </a:r>
          <a:endParaRPr lang="en-US" dirty="0"/>
        </a:p>
      </dgm:t>
    </dgm:pt>
    <dgm:pt modelId="{2DA76E86-2274-4229-8472-39328D405150}" type="parTrans" cxnId="{90EB50D0-6B01-4E84-8D5D-D90A7AB34FCC}">
      <dgm:prSet/>
      <dgm:spPr/>
      <dgm:t>
        <a:bodyPr/>
        <a:lstStyle/>
        <a:p>
          <a:endParaRPr lang="en-US"/>
        </a:p>
      </dgm:t>
    </dgm:pt>
    <dgm:pt modelId="{576BBA06-B358-4D1F-A9C6-18520C53D278}" type="sibTrans" cxnId="{90EB50D0-6B01-4E84-8D5D-D90A7AB34FCC}">
      <dgm:prSet/>
      <dgm:spPr/>
      <dgm:t>
        <a:bodyPr/>
        <a:lstStyle/>
        <a:p>
          <a:endParaRPr lang="en-US"/>
        </a:p>
      </dgm:t>
    </dgm:pt>
    <dgm:pt modelId="{235FBA4B-BA18-4C5A-94C8-F58963F8ADF3}">
      <dgm:prSet/>
      <dgm:spPr/>
      <dgm:t>
        <a:bodyPr/>
        <a:lstStyle/>
        <a:p>
          <a:endParaRPr lang="en-US" dirty="0"/>
        </a:p>
      </dgm:t>
    </dgm:pt>
    <dgm:pt modelId="{693FF218-728F-47FF-BB39-747D2617B0E8}" type="parTrans" cxnId="{0A214BB3-4414-417F-A5D7-4357246DBB47}">
      <dgm:prSet/>
      <dgm:spPr/>
      <dgm:t>
        <a:bodyPr/>
        <a:lstStyle/>
        <a:p>
          <a:endParaRPr lang="en-US"/>
        </a:p>
      </dgm:t>
    </dgm:pt>
    <dgm:pt modelId="{AA99D4C9-C811-4F47-81D5-372204D9503F}" type="sibTrans" cxnId="{0A214BB3-4414-417F-A5D7-4357246DBB47}">
      <dgm:prSet/>
      <dgm:spPr/>
      <dgm:t>
        <a:bodyPr/>
        <a:lstStyle/>
        <a:p>
          <a:endParaRPr lang="en-US"/>
        </a:p>
      </dgm:t>
    </dgm:pt>
    <dgm:pt modelId="{69A75312-70D2-42D7-9872-80BBC921C44F}" type="pres">
      <dgm:prSet presAssocID="{6EE1F13D-9037-442D-A7A7-D95CF1602DD9}" presName="cycleMatrixDiagram" presStyleCnt="0">
        <dgm:presLayoutVars>
          <dgm:chMax val="1"/>
          <dgm:dir/>
          <dgm:animLvl val="lvl"/>
          <dgm:resizeHandles val="exact"/>
        </dgm:presLayoutVars>
      </dgm:prSet>
      <dgm:spPr/>
      <dgm:t>
        <a:bodyPr/>
        <a:lstStyle/>
        <a:p>
          <a:endParaRPr lang="en-US"/>
        </a:p>
      </dgm:t>
    </dgm:pt>
    <dgm:pt modelId="{98E13D65-4AE7-4449-898F-152B24DA7098}" type="pres">
      <dgm:prSet presAssocID="{6EE1F13D-9037-442D-A7A7-D95CF1602DD9}" presName="children" presStyleCnt="0"/>
      <dgm:spPr/>
    </dgm:pt>
    <dgm:pt modelId="{F15ADE60-23A2-490F-9BEE-30E59E72AA6F}" type="pres">
      <dgm:prSet presAssocID="{6EE1F13D-9037-442D-A7A7-D95CF1602DD9}" presName="child1group" presStyleCnt="0"/>
      <dgm:spPr/>
    </dgm:pt>
    <dgm:pt modelId="{A2C62E68-6020-4543-96EB-DA53F61DBBDC}" type="pres">
      <dgm:prSet presAssocID="{6EE1F13D-9037-442D-A7A7-D95CF1602DD9}" presName="child1" presStyleLbl="bgAcc1" presStyleIdx="0" presStyleCnt="4"/>
      <dgm:spPr/>
      <dgm:t>
        <a:bodyPr/>
        <a:lstStyle/>
        <a:p>
          <a:endParaRPr lang="en-US"/>
        </a:p>
      </dgm:t>
    </dgm:pt>
    <dgm:pt modelId="{0DFED862-D10C-448E-920F-F6888AF9E389}" type="pres">
      <dgm:prSet presAssocID="{6EE1F13D-9037-442D-A7A7-D95CF1602DD9}" presName="child1Text" presStyleLbl="bgAcc1" presStyleIdx="0" presStyleCnt="4">
        <dgm:presLayoutVars>
          <dgm:bulletEnabled val="1"/>
        </dgm:presLayoutVars>
      </dgm:prSet>
      <dgm:spPr/>
      <dgm:t>
        <a:bodyPr/>
        <a:lstStyle/>
        <a:p>
          <a:endParaRPr lang="en-US"/>
        </a:p>
      </dgm:t>
    </dgm:pt>
    <dgm:pt modelId="{C1A28399-036C-4E94-AB88-3FF42073A3A8}" type="pres">
      <dgm:prSet presAssocID="{6EE1F13D-9037-442D-A7A7-D95CF1602DD9}" presName="child2group" presStyleCnt="0"/>
      <dgm:spPr/>
    </dgm:pt>
    <dgm:pt modelId="{2B082C94-1671-47BE-9928-367552AB02D7}" type="pres">
      <dgm:prSet presAssocID="{6EE1F13D-9037-442D-A7A7-D95CF1602DD9}" presName="child2" presStyleLbl="bgAcc1" presStyleIdx="1" presStyleCnt="4"/>
      <dgm:spPr/>
      <dgm:t>
        <a:bodyPr/>
        <a:lstStyle/>
        <a:p>
          <a:endParaRPr lang="en-US"/>
        </a:p>
      </dgm:t>
    </dgm:pt>
    <dgm:pt modelId="{5BF427EB-F44B-4D0F-8384-21C1F20BA2C3}" type="pres">
      <dgm:prSet presAssocID="{6EE1F13D-9037-442D-A7A7-D95CF1602DD9}" presName="child2Text" presStyleLbl="bgAcc1" presStyleIdx="1" presStyleCnt="4">
        <dgm:presLayoutVars>
          <dgm:bulletEnabled val="1"/>
        </dgm:presLayoutVars>
      </dgm:prSet>
      <dgm:spPr/>
      <dgm:t>
        <a:bodyPr/>
        <a:lstStyle/>
        <a:p>
          <a:endParaRPr lang="en-US"/>
        </a:p>
      </dgm:t>
    </dgm:pt>
    <dgm:pt modelId="{1E47A745-E12F-492D-9F38-2CBD1A58C112}" type="pres">
      <dgm:prSet presAssocID="{6EE1F13D-9037-442D-A7A7-D95CF1602DD9}" presName="child3group" presStyleCnt="0"/>
      <dgm:spPr/>
    </dgm:pt>
    <dgm:pt modelId="{E26BDDFB-304D-4DD6-8C1F-8186FD3885ED}" type="pres">
      <dgm:prSet presAssocID="{6EE1F13D-9037-442D-A7A7-D95CF1602DD9}" presName="child3" presStyleLbl="bgAcc1" presStyleIdx="2" presStyleCnt="4" custScaleX="99477" custLinFactNeighborX="4392"/>
      <dgm:spPr/>
      <dgm:t>
        <a:bodyPr/>
        <a:lstStyle/>
        <a:p>
          <a:endParaRPr lang="en-US"/>
        </a:p>
      </dgm:t>
    </dgm:pt>
    <dgm:pt modelId="{79DCAFE6-47BC-4320-88A4-03EA39809EFA}" type="pres">
      <dgm:prSet presAssocID="{6EE1F13D-9037-442D-A7A7-D95CF1602DD9}" presName="child3Text" presStyleLbl="bgAcc1" presStyleIdx="2" presStyleCnt="4">
        <dgm:presLayoutVars>
          <dgm:bulletEnabled val="1"/>
        </dgm:presLayoutVars>
      </dgm:prSet>
      <dgm:spPr/>
      <dgm:t>
        <a:bodyPr/>
        <a:lstStyle/>
        <a:p>
          <a:endParaRPr lang="en-US"/>
        </a:p>
      </dgm:t>
    </dgm:pt>
    <dgm:pt modelId="{1F3B5593-D3C3-42AC-B395-7C5AA1E1DD46}" type="pres">
      <dgm:prSet presAssocID="{6EE1F13D-9037-442D-A7A7-D95CF1602DD9}" presName="child4group" presStyleCnt="0"/>
      <dgm:spPr/>
    </dgm:pt>
    <dgm:pt modelId="{939128E6-07B2-442C-9A4A-3B9F2E712512}" type="pres">
      <dgm:prSet presAssocID="{6EE1F13D-9037-442D-A7A7-D95CF1602DD9}" presName="child4" presStyleLbl="bgAcc1" presStyleIdx="3" presStyleCnt="4" custLinFactNeighborX="-6049" custLinFactNeighborY="2747"/>
      <dgm:spPr/>
      <dgm:t>
        <a:bodyPr/>
        <a:lstStyle/>
        <a:p>
          <a:endParaRPr lang="en-US"/>
        </a:p>
      </dgm:t>
    </dgm:pt>
    <dgm:pt modelId="{9C016B94-0290-4F8A-B3A9-DAC86BAAD9CC}" type="pres">
      <dgm:prSet presAssocID="{6EE1F13D-9037-442D-A7A7-D95CF1602DD9}" presName="child4Text" presStyleLbl="bgAcc1" presStyleIdx="3" presStyleCnt="4">
        <dgm:presLayoutVars>
          <dgm:bulletEnabled val="1"/>
        </dgm:presLayoutVars>
      </dgm:prSet>
      <dgm:spPr/>
      <dgm:t>
        <a:bodyPr/>
        <a:lstStyle/>
        <a:p>
          <a:endParaRPr lang="en-US"/>
        </a:p>
      </dgm:t>
    </dgm:pt>
    <dgm:pt modelId="{E53CBE53-E8FF-4EAC-A3ED-D9291B1834C4}" type="pres">
      <dgm:prSet presAssocID="{6EE1F13D-9037-442D-A7A7-D95CF1602DD9}" presName="childPlaceholder" presStyleCnt="0"/>
      <dgm:spPr/>
    </dgm:pt>
    <dgm:pt modelId="{3CCC878F-135C-4C4B-AE0F-F281042E67CC}" type="pres">
      <dgm:prSet presAssocID="{6EE1F13D-9037-442D-A7A7-D95CF1602DD9}" presName="circle" presStyleCnt="0"/>
      <dgm:spPr/>
    </dgm:pt>
    <dgm:pt modelId="{3E55B6C0-CCBD-406A-94B3-96042B54BDE5}" type="pres">
      <dgm:prSet presAssocID="{6EE1F13D-9037-442D-A7A7-D95CF1602DD9}" presName="quadrant1" presStyleLbl="node1" presStyleIdx="0" presStyleCnt="4">
        <dgm:presLayoutVars>
          <dgm:chMax val="1"/>
          <dgm:bulletEnabled val="1"/>
        </dgm:presLayoutVars>
      </dgm:prSet>
      <dgm:spPr/>
      <dgm:t>
        <a:bodyPr/>
        <a:lstStyle/>
        <a:p>
          <a:endParaRPr lang="en-US"/>
        </a:p>
      </dgm:t>
    </dgm:pt>
    <dgm:pt modelId="{8EC8B787-ED62-44E9-A61D-C28B04347FDA}" type="pres">
      <dgm:prSet presAssocID="{6EE1F13D-9037-442D-A7A7-D95CF1602DD9}" presName="quadrant2" presStyleLbl="node1" presStyleIdx="1" presStyleCnt="4">
        <dgm:presLayoutVars>
          <dgm:chMax val="1"/>
          <dgm:bulletEnabled val="1"/>
        </dgm:presLayoutVars>
      </dgm:prSet>
      <dgm:spPr/>
      <dgm:t>
        <a:bodyPr/>
        <a:lstStyle/>
        <a:p>
          <a:endParaRPr lang="en-US"/>
        </a:p>
      </dgm:t>
    </dgm:pt>
    <dgm:pt modelId="{BD844BA7-235B-4CD5-944E-2779E26B45C3}" type="pres">
      <dgm:prSet presAssocID="{6EE1F13D-9037-442D-A7A7-D95CF1602DD9}" presName="quadrant3" presStyleLbl="node1" presStyleIdx="2" presStyleCnt="4">
        <dgm:presLayoutVars>
          <dgm:chMax val="1"/>
          <dgm:bulletEnabled val="1"/>
        </dgm:presLayoutVars>
      </dgm:prSet>
      <dgm:spPr/>
      <dgm:t>
        <a:bodyPr/>
        <a:lstStyle/>
        <a:p>
          <a:endParaRPr lang="en-US"/>
        </a:p>
      </dgm:t>
    </dgm:pt>
    <dgm:pt modelId="{61F0A6C1-A4D7-4010-B57F-3062F794B5C9}" type="pres">
      <dgm:prSet presAssocID="{6EE1F13D-9037-442D-A7A7-D95CF1602DD9}" presName="quadrant4" presStyleLbl="node1" presStyleIdx="3" presStyleCnt="4">
        <dgm:presLayoutVars>
          <dgm:chMax val="1"/>
          <dgm:bulletEnabled val="1"/>
        </dgm:presLayoutVars>
      </dgm:prSet>
      <dgm:spPr/>
      <dgm:t>
        <a:bodyPr/>
        <a:lstStyle/>
        <a:p>
          <a:endParaRPr lang="en-US"/>
        </a:p>
      </dgm:t>
    </dgm:pt>
    <dgm:pt modelId="{C403C978-7ABC-45DB-A96E-C636D5036E36}" type="pres">
      <dgm:prSet presAssocID="{6EE1F13D-9037-442D-A7A7-D95CF1602DD9}" presName="quadrantPlaceholder" presStyleCnt="0"/>
      <dgm:spPr/>
    </dgm:pt>
    <dgm:pt modelId="{40E67263-ED42-4750-8F7E-B985BF681BE9}" type="pres">
      <dgm:prSet presAssocID="{6EE1F13D-9037-442D-A7A7-D95CF1602DD9}" presName="center1" presStyleLbl="fgShp" presStyleIdx="0" presStyleCnt="2"/>
      <dgm:spPr/>
    </dgm:pt>
    <dgm:pt modelId="{E7276AF6-6672-489F-B7F0-61C0AC6D44A3}" type="pres">
      <dgm:prSet presAssocID="{6EE1F13D-9037-442D-A7A7-D95CF1602DD9}" presName="center2" presStyleLbl="fgShp" presStyleIdx="1" presStyleCnt="2"/>
      <dgm:spPr/>
    </dgm:pt>
  </dgm:ptLst>
  <dgm:cxnLst>
    <dgm:cxn modelId="{74BAFBB7-507D-4F5D-BE80-6C3DA75A4B03}" srcId="{8E2315AC-DBCA-40B8-942E-AE2E13FEF30B}" destId="{E0628CC4-3272-4EA4-B19A-34554A249F8E}" srcOrd="1" destOrd="0" parTransId="{FF1242CF-FAE0-402B-AB42-ED825443E9D6}" sibTransId="{BB8F8CD2-95B1-4559-AD64-4AF10A5E5AB4}"/>
    <dgm:cxn modelId="{8487CBDB-8B90-4017-BD1A-0DE682A7DC41}" srcId="{99F26E58-9790-4A49-8C1E-47F5A3488680}" destId="{3115205F-8BC1-4A74-BC49-AE618A020D05}" srcOrd="0" destOrd="0" parTransId="{284BB181-6600-4EDA-BAEF-C391F837DFF6}" sibTransId="{CF04A515-8A12-4BA6-BAE1-2AB6A6B8241F}"/>
    <dgm:cxn modelId="{423AF71F-0C21-4189-AEAB-3349AD83D88E}" srcId="{6EE1F13D-9037-442D-A7A7-D95CF1602DD9}" destId="{016B032A-8D6D-44E3-BBFD-42246B0FD019}" srcOrd="6" destOrd="0" parTransId="{A0DE5631-7EAB-4405-9EBB-87E3540EE73D}" sibTransId="{A463AE4E-B09D-41B4-B44F-A73C4AA2A70E}"/>
    <dgm:cxn modelId="{0E7A53B1-36E0-4A55-BD21-D456A06AB431}" type="presOf" srcId="{1A4AA5D8-2B9F-420A-8008-E16CAAC34E9E}" destId="{0DFED862-D10C-448E-920F-F6888AF9E389}" srcOrd="1" destOrd="0" presId="urn:microsoft.com/office/officeart/2005/8/layout/cycle4"/>
    <dgm:cxn modelId="{90EB50D0-6B01-4E84-8D5D-D90A7AB34FCC}" srcId="{9BC440C5-6A37-4376-BD91-A33A4F9744C1}" destId="{29115D15-B996-4A12-B84E-D2424506BDE1}" srcOrd="0" destOrd="0" parTransId="{2DA76E86-2274-4229-8472-39328D405150}" sibTransId="{576BBA06-B358-4D1F-A9C6-18520C53D278}"/>
    <dgm:cxn modelId="{B91D63D4-5E7D-47DE-B7FE-CD863567A6EB}" srcId="{016B032A-8D6D-44E3-BBFD-42246B0FD019}" destId="{5DCC4BEC-119E-47B9-A315-FD46AA3B2A05}" srcOrd="0" destOrd="0" parTransId="{F1848368-FAC0-4EC6-BBF3-7BB57C89221A}" sibTransId="{24BD191E-7987-441C-87C2-E5902F1688BA}"/>
    <dgm:cxn modelId="{3DFC3C58-714E-4F41-8C46-ECF72F5CC2A1}" srcId="{402FF5DE-3C0F-4225-9233-367E9D9A3B0F}" destId="{94DE9621-FE61-42BF-B55A-2270E34E5AEE}" srcOrd="0" destOrd="0" parTransId="{2E078463-7E57-4092-AFC0-365924BCDA8A}" sibTransId="{8DEBCD2F-A48F-43B8-A514-9A3EFB79A070}"/>
    <dgm:cxn modelId="{498949D1-5B3F-496C-B892-E8ECF654E868}" srcId="{6EE1F13D-9037-442D-A7A7-D95CF1602DD9}" destId="{6256CA5F-789B-4444-BDC4-873379A8F3B5}" srcOrd="4" destOrd="0" parTransId="{C40244D9-FAE3-4D81-8FFF-A9EA581ACD72}" sibTransId="{2AC1D7F7-097A-43C3-B7AB-EDCE8FA83A2D}"/>
    <dgm:cxn modelId="{0A214BB3-4414-417F-A5D7-4357246DBB47}" srcId="{9BC440C5-6A37-4376-BD91-A33A4F9744C1}" destId="{235FBA4B-BA18-4C5A-94C8-F58963F8ADF3}" srcOrd="1" destOrd="0" parTransId="{693FF218-728F-47FF-BB39-747D2617B0E8}" sibTransId="{AA99D4C9-C811-4F47-81D5-372204D9503F}"/>
    <dgm:cxn modelId="{99B29F90-9B95-493D-9DF1-3855E44A3C57}" type="presOf" srcId="{9BC440C5-6A37-4376-BD91-A33A4F9744C1}" destId="{BD844BA7-235B-4CD5-944E-2779E26B45C3}" srcOrd="0" destOrd="0" presId="urn:microsoft.com/office/officeart/2005/8/layout/cycle4"/>
    <dgm:cxn modelId="{634DC6C7-C90F-4657-9A76-E24CAAB15B06}" type="presOf" srcId="{235FBA4B-BA18-4C5A-94C8-F58963F8ADF3}" destId="{E26BDDFB-304D-4DD6-8C1F-8186FD3885ED}" srcOrd="0" destOrd="1" presId="urn:microsoft.com/office/officeart/2005/8/layout/cycle4"/>
    <dgm:cxn modelId="{A5A7CF3E-0C07-4ADE-BE9C-04EF9D25F001}" type="presOf" srcId="{402FF5DE-3C0F-4225-9233-367E9D9A3B0F}" destId="{61F0A6C1-A4D7-4010-B57F-3062F794B5C9}" srcOrd="0" destOrd="0" presId="urn:microsoft.com/office/officeart/2005/8/layout/cycle4"/>
    <dgm:cxn modelId="{9051E716-5C78-4030-8E12-4D1C83A34CDB}" type="presOf" srcId="{8E2315AC-DBCA-40B8-942E-AE2E13FEF30B}" destId="{3E55B6C0-CCBD-406A-94B3-96042B54BDE5}" srcOrd="0" destOrd="0" presId="urn:microsoft.com/office/officeart/2005/8/layout/cycle4"/>
    <dgm:cxn modelId="{8CB0AAF9-1EC8-4CDA-8C59-757A44B593BC}" type="presOf" srcId="{29115D15-B996-4A12-B84E-D2424506BDE1}" destId="{E26BDDFB-304D-4DD6-8C1F-8186FD3885ED}" srcOrd="0" destOrd="0" presId="urn:microsoft.com/office/officeart/2005/8/layout/cycle4"/>
    <dgm:cxn modelId="{500E6345-54C9-43AA-AB64-9114D8936994}" type="presOf" srcId="{3115205F-8BC1-4A74-BC49-AE618A020D05}" destId="{2B082C94-1671-47BE-9928-367552AB02D7}" srcOrd="0" destOrd="0" presId="urn:microsoft.com/office/officeart/2005/8/layout/cycle4"/>
    <dgm:cxn modelId="{4C09B028-1ABA-458F-90F7-958FA71A3BF9}" type="presOf" srcId="{94DE9621-FE61-42BF-B55A-2270E34E5AEE}" destId="{939128E6-07B2-442C-9A4A-3B9F2E712512}" srcOrd="0" destOrd="0" presId="urn:microsoft.com/office/officeart/2005/8/layout/cycle4"/>
    <dgm:cxn modelId="{78FE5495-F1BA-4B02-A8CA-097FDC52B7FC}" type="presOf" srcId="{3115205F-8BC1-4A74-BC49-AE618A020D05}" destId="{5BF427EB-F44B-4D0F-8384-21C1F20BA2C3}" srcOrd="1" destOrd="0" presId="urn:microsoft.com/office/officeart/2005/8/layout/cycle4"/>
    <dgm:cxn modelId="{7A7FE677-CAB5-4954-AE7D-BBE5C98C94DC}" type="presOf" srcId="{29115D15-B996-4A12-B84E-D2424506BDE1}" destId="{79DCAFE6-47BC-4320-88A4-03EA39809EFA}" srcOrd="1" destOrd="0" presId="urn:microsoft.com/office/officeart/2005/8/layout/cycle4"/>
    <dgm:cxn modelId="{4D8CBA38-3CA0-4467-B592-7ABE01D1D6C5}" srcId="{6EE1F13D-9037-442D-A7A7-D95CF1602DD9}" destId="{44294917-FC1A-4EB5-9BBF-39AEF5F01828}" srcOrd="5" destOrd="0" parTransId="{C35AF698-DB36-4928-A44C-533480113979}" sibTransId="{83DFCFFB-DD48-467B-94CC-C3F1A243D05F}"/>
    <dgm:cxn modelId="{D5ACAE29-1EBC-4B35-8809-5D6DABA8581E}" type="presOf" srcId="{6EE1F13D-9037-442D-A7A7-D95CF1602DD9}" destId="{69A75312-70D2-42D7-9872-80BBC921C44F}" srcOrd="0" destOrd="0" presId="urn:microsoft.com/office/officeart/2005/8/layout/cycle4"/>
    <dgm:cxn modelId="{4ECCBBB5-45C2-45E8-BF38-00ED11675ACC}" srcId="{6EE1F13D-9037-442D-A7A7-D95CF1602DD9}" destId="{9BC440C5-6A37-4376-BD91-A33A4F9744C1}" srcOrd="2" destOrd="0" parTransId="{3080508F-AC4A-4CE8-84E4-CD62F0DD5521}" sibTransId="{BEB2F831-06DF-4F57-B550-D735CA2D6406}"/>
    <dgm:cxn modelId="{F3F18120-4C54-425B-B17C-35DD5EF12B44}" srcId="{6EE1F13D-9037-442D-A7A7-D95CF1602DD9}" destId="{99F26E58-9790-4A49-8C1E-47F5A3488680}" srcOrd="1" destOrd="0" parTransId="{0423ECFF-A5DB-401E-B7A3-5EF024077C27}" sibTransId="{CB26E1B5-9567-4997-8474-5A0EBABB5198}"/>
    <dgm:cxn modelId="{BFD4FFBF-D467-4FF9-97C0-C796E29631A9}" type="presOf" srcId="{235FBA4B-BA18-4C5A-94C8-F58963F8ADF3}" destId="{79DCAFE6-47BC-4320-88A4-03EA39809EFA}" srcOrd="1" destOrd="1" presId="urn:microsoft.com/office/officeart/2005/8/layout/cycle4"/>
    <dgm:cxn modelId="{41C64D95-D129-4224-AF3C-21A4F5419D25}" type="presOf" srcId="{E0628CC4-3272-4EA4-B19A-34554A249F8E}" destId="{A2C62E68-6020-4543-96EB-DA53F61DBBDC}" srcOrd="0" destOrd="1" presId="urn:microsoft.com/office/officeart/2005/8/layout/cycle4"/>
    <dgm:cxn modelId="{6A7A0317-8E88-4B3E-A382-B5A5D2A89997}" type="presOf" srcId="{E0628CC4-3272-4EA4-B19A-34554A249F8E}" destId="{0DFED862-D10C-448E-920F-F6888AF9E389}" srcOrd="1" destOrd="1" presId="urn:microsoft.com/office/officeart/2005/8/layout/cycle4"/>
    <dgm:cxn modelId="{7B7B8FF5-1F8B-4C98-8F12-AAB2C2F2AC13}" srcId="{6EE1F13D-9037-442D-A7A7-D95CF1602DD9}" destId="{402FF5DE-3C0F-4225-9233-367E9D9A3B0F}" srcOrd="3" destOrd="0" parTransId="{0183D1D0-6A92-403C-ADD5-CE23597AC1D9}" sibTransId="{578B0C2A-8327-4174-84EB-5C3D19CEAAB6}"/>
    <dgm:cxn modelId="{4AF30FE2-2508-43ED-A8E0-4C78891255F9}" srcId="{8E2315AC-DBCA-40B8-942E-AE2E13FEF30B}" destId="{1A4AA5D8-2B9F-420A-8008-E16CAAC34E9E}" srcOrd="0" destOrd="0" parTransId="{30BB97CF-6801-404B-9B9D-17A84C7E7157}" sibTransId="{1C207FC4-B401-42DE-B224-267E51BFDFFF}"/>
    <dgm:cxn modelId="{9A740279-AA0E-45E2-B9EF-5DFD60F42E12}" type="presOf" srcId="{1A4AA5D8-2B9F-420A-8008-E16CAAC34E9E}" destId="{A2C62E68-6020-4543-96EB-DA53F61DBBDC}" srcOrd="0" destOrd="0" presId="urn:microsoft.com/office/officeart/2005/8/layout/cycle4"/>
    <dgm:cxn modelId="{9D86D3CE-95E6-4C0C-9F60-3383783613E5}" type="presOf" srcId="{94DE9621-FE61-42BF-B55A-2270E34E5AEE}" destId="{9C016B94-0290-4F8A-B3A9-DAC86BAAD9CC}" srcOrd="1" destOrd="0" presId="urn:microsoft.com/office/officeart/2005/8/layout/cycle4"/>
    <dgm:cxn modelId="{3337D74C-3514-4B3F-BC7E-534B97004142}" srcId="{6EE1F13D-9037-442D-A7A7-D95CF1602DD9}" destId="{8E2315AC-DBCA-40B8-942E-AE2E13FEF30B}" srcOrd="0" destOrd="0" parTransId="{F446B077-02C7-4132-97B9-3FD85FDD4DE6}" sibTransId="{2C202E83-ED56-4CC8-824E-58527B244120}"/>
    <dgm:cxn modelId="{9A408A7F-C5F1-4145-A7C5-A5BC828CDD43}" type="presOf" srcId="{99F26E58-9790-4A49-8C1E-47F5A3488680}" destId="{8EC8B787-ED62-44E9-A61D-C28B04347FDA}" srcOrd="0" destOrd="0" presId="urn:microsoft.com/office/officeart/2005/8/layout/cycle4"/>
    <dgm:cxn modelId="{5A32A3B1-42BF-4433-8E6D-9DD8ACC93684}" srcId="{6256CA5F-789B-4444-BDC4-873379A8F3B5}" destId="{3A83CF5F-AF27-46EB-AEA1-FAF2F3851C79}" srcOrd="0" destOrd="0" parTransId="{92009BAF-B52E-4B83-A17D-8883D3C31345}" sibTransId="{FD908B96-2D1B-485C-A946-663FD5E031D7}"/>
    <dgm:cxn modelId="{43BE3FAF-975A-4A93-B26D-65936DC10F44}" type="presParOf" srcId="{69A75312-70D2-42D7-9872-80BBC921C44F}" destId="{98E13D65-4AE7-4449-898F-152B24DA7098}" srcOrd="0" destOrd="0" presId="urn:microsoft.com/office/officeart/2005/8/layout/cycle4"/>
    <dgm:cxn modelId="{9535B8A2-6005-4CAE-97D3-0C7A84188C7C}" type="presParOf" srcId="{98E13D65-4AE7-4449-898F-152B24DA7098}" destId="{F15ADE60-23A2-490F-9BEE-30E59E72AA6F}" srcOrd="0" destOrd="0" presId="urn:microsoft.com/office/officeart/2005/8/layout/cycle4"/>
    <dgm:cxn modelId="{95E5E717-4819-47C6-AEC3-8BA52BB5F0C7}" type="presParOf" srcId="{F15ADE60-23A2-490F-9BEE-30E59E72AA6F}" destId="{A2C62E68-6020-4543-96EB-DA53F61DBBDC}" srcOrd="0" destOrd="0" presId="urn:microsoft.com/office/officeart/2005/8/layout/cycle4"/>
    <dgm:cxn modelId="{FF154549-AB60-4E98-ACC9-8599F4706449}" type="presParOf" srcId="{F15ADE60-23A2-490F-9BEE-30E59E72AA6F}" destId="{0DFED862-D10C-448E-920F-F6888AF9E389}" srcOrd="1" destOrd="0" presId="urn:microsoft.com/office/officeart/2005/8/layout/cycle4"/>
    <dgm:cxn modelId="{4AEA8E24-1A7F-4E42-9649-C1EBB5F20FC4}" type="presParOf" srcId="{98E13D65-4AE7-4449-898F-152B24DA7098}" destId="{C1A28399-036C-4E94-AB88-3FF42073A3A8}" srcOrd="1" destOrd="0" presId="urn:microsoft.com/office/officeart/2005/8/layout/cycle4"/>
    <dgm:cxn modelId="{6CFF6AE7-D965-4AAF-81D6-5F54D91DD4B8}" type="presParOf" srcId="{C1A28399-036C-4E94-AB88-3FF42073A3A8}" destId="{2B082C94-1671-47BE-9928-367552AB02D7}" srcOrd="0" destOrd="0" presId="urn:microsoft.com/office/officeart/2005/8/layout/cycle4"/>
    <dgm:cxn modelId="{A7EA35D3-437F-4A09-8A23-AF39D4A06EE1}" type="presParOf" srcId="{C1A28399-036C-4E94-AB88-3FF42073A3A8}" destId="{5BF427EB-F44B-4D0F-8384-21C1F20BA2C3}" srcOrd="1" destOrd="0" presId="urn:microsoft.com/office/officeart/2005/8/layout/cycle4"/>
    <dgm:cxn modelId="{4EF9AFFC-B1EC-4904-B04B-8C518086E809}" type="presParOf" srcId="{98E13D65-4AE7-4449-898F-152B24DA7098}" destId="{1E47A745-E12F-492D-9F38-2CBD1A58C112}" srcOrd="2" destOrd="0" presId="urn:microsoft.com/office/officeart/2005/8/layout/cycle4"/>
    <dgm:cxn modelId="{FE381E52-DBEA-4CA9-A6D0-5619FCA4D9DF}" type="presParOf" srcId="{1E47A745-E12F-492D-9F38-2CBD1A58C112}" destId="{E26BDDFB-304D-4DD6-8C1F-8186FD3885ED}" srcOrd="0" destOrd="0" presId="urn:microsoft.com/office/officeart/2005/8/layout/cycle4"/>
    <dgm:cxn modelId="{68D37627-2724-4F31-91AA-31EF4C4E426D}" type="presParOf" srcId="{1E47A745-E12F-492D-9F38-2CBD1A58C112}" destId="{79DCAFE6-47BC-4320-88A4-03EA39809EFA}" srcOrd="1" destOrd="0" presId="urn:microsoft.com/office/officeart/2005/8/layout/cycle4"/>
    <dgm:cxn modelId="{36E8823D-70EF-4E2E-8FCE-4DF2FB973C2A}" type="presParOf" srcId="{98E13D65-4AE7-4449-898F-152B24DA7098}" destId="{1F3B5593-D3C3-42AC-B395-7C5AA1E1DD46}" srcOrd="3" destOrd="0" presId="urn:microsoft.com/office/officeart/2005/8/layout/cycle4"/>
    <dgm:cxn modelId="{4FE635C5-26BB-4D3C-ACED-1E7E818AA6CC}" type="presParOf" srcId="{1F3B5593-D3C3-42AC-B395-7C5AA1E1DD46}" destId="{939128E6-07B2-442C-9A4A-3B9F2E712512}" srcOrd="0" destOrd="0" presId="urn:microsoft.com/office/officeart/2005/8/layout/cycle4"/>
    <dgm:cxn modelId="{3EB3326C-9D59-4564-B9F6-0AB914B93D9E}" type="presParOf" srcId="{1F3B5593-D3C3-42AC-B395-7C5AA1E1DD46}" destId="{9C016B94-0290-4F8A-B3A9-DAC86BAAD9CC}" srcOrd="1" destOrd="0" presId="urn:microsoft.com/office/officeart/2005/8/layout/cycle4"/>
    <dgm:cxn modelId="{A85EF857-D788-4B9A-AECA-9895F7056F9F}" type="presParOf" srcId="{98E13D65-4AE7-4449-898F-152B24DA7098}" destId="{E53CBE53-E8FF-4EAC-A3ED-D9291B1834C4}" srcOrd="4" destOrd="0" presId="urn:microsoft.com/office/officeart/2005/8/layout/cycle4"/>
    <dgm:cxn modelId="{A95532B2-2C6C-44E4-973A-3AC620D8B77D}" type="presParOf" srcId="{69A75312-70D2-42D7-9872-80BBC921C44F}" destId="{3CCC878F-135C-4C4B-AE0F-F281042E67CC}" srcOrd="1" destOrd="0" presId="urn:microsoft.com/office/officeart/2005/8/layout/cycle4"/>
    <dgm:cxn modelId="{E6A47A0D-EAAD-48AE-88CE-FCF1C5A65BF6}" type="presParOf" srcId="{3CCC878F-135C-4C4B-AE0F-F281042E67CC}" destId="{3E55B6C0-CCBD-406A-94B3-96042B54BDE5}" srcOrd="0" destOrd="0" presId="urn:microsoft.com/office/officeart/2005/8/layout/cycle4"/>
    <dgm:cxn modelId="{65CBC3F4-8F1D-4B15-8FBE-8E504E664561}" type="presParOf" srcId="{3CCC878F-135C-4C4B-AE0F-F281042E67CC}" destId="{8EC8B787-ED62-44E9-A61D-C28B04347FDA}" srcOrd="1" destOrd="0" presId="urn:microsoft.com/office/officeart/2005/8/layout/cycle4"/>
    <dgm:cxn modelId="{F4397B4B-EF25-4BFF-9423-736BC54F32A9}" type="presParOf" srcId="{3CCC878F-135C-4C4B-AE0F-F281042E67CC}" destId="{BD844BA7-235B-4CD5-944E-2779E26B45C3}" srcOrd="2" destOrd="0" presId="urn:microsoft.com/office/officeart/2005/8/layout/cycle4"/>
    <dgm:cxn modelId="{902885A0-A74C-4908-9741-F5D47CDFE1D1}" type="presParOf" srcId="{3CCC878F-135C-4C4B-AE0F-F281042E67CC}" destId="{61F0A6C1-A4D7-4010-B57F-3062F794B5C9}" srcOrd="3" destOrd="0" presId="urn:microsoft.com/office/officeart/2005/8/layout/cycle4"/>
    <dgm:cxn modelId="{27A76DBD-B962-47AF-9ACA-FCDD0D2C07FE}" type="presParOf" srcId="{3CCC878F-135C-4C4B-AE0F-F281042E67CC}" destId="{C403C978-7ABC-45DB-A96E-C636D5036E36}" srcOrd="4" destOrd="0" presId="urn:microsoft.com/office/officeart/2005/8/layout/cycle4"/>
    <dgm:cxn modelId="{D3031F14-2A54-4C1F-9654-1F6A8F3792F8}" type="presParOf" srcId="{69A75312-70D2-42D7-9872-80BBC921C44F}" destId="{40E67263-ED42-4750-8F7E-B985BF681BE9}" srcOrd="2" destOrd="0" presId="urn:microsoft.com/office/officeart/2005/8/layout/cycle4"/>
    <dgm:cxn modelId="{6BC1C7BB-88A5-41AD-BCBE-23538582A00C}" type="presParOf" srcId="{69A75312-70D2-42D7-9872-80BBC921C44F}" destId="{E7276AF6-6672-489F-B7F0-61C0AC6D44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E0745-B5E5-45C4-BD17-1923242A69A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74AC985-71B9-4669-B052-002030E5A82A}">
      <dgm:prSet phldrT="[Text]"/>
      <dgm:spPr/>
      <dgm:t>
        <a:bodyPr/>
        <a:lstStyle/>
        <a:p>
          <a:r>
            <a:rPr lang="en-US" dirty="0" smtClean="0"/>
            <a:t>Preceding year prior to January 1</a:t>
          </a:r>
          <a:endParaRPr lang="en-US" dirty="0"/>
        </a:p>
      </dgm:t>
    </dgm:pt>
    <dgm:pt modelId="{4F54A205-9E91-4BC7-83DA-4AC5C0B7B8FB}" type="parTrans" cxnId="{F27C1BBA-B68E-42E5-B5B0-62D7C5764CE9}">
      <dgm:prSet/>
      <dgm:spPr/>
      <dgm:t>
        <a:bodyPr/>
        <a:lstStyle/>
        <a:p>
          <a:endParaRPr lang="en-US"/>
        </a:p>
      </dgm:t>
    </dgm:pt>
    <dgm:pt modelId="{1D012245-CA31-48A4-ACA5-DD7F73AD3B33}" type="sibTrans" cxnId="{F27C1BBA-B68E-42E5-B5B0-62D7C5764CE9}">
      <dgm:prSet/>
      <dgm:spPr/>
      <dgm:t>
        <a:bodyPr/>
        <a:lstStyle/>
        <a:p>
          <a:endParaRPr lang="en-US"/>
        </a:p>
      </dgm:t>
    </dgm:pt>
    <dgm:pt modelId="{5BAC14DD-A74F-4D52-9F5B-F79EA1DECC16}">
      <dgm:prSet phldrT="[Text]"/>
      <dgm:spPr/>
      <dgm:t>
        <a:bodyPr/>
        <a:lstStyle/>
        <a:p>
          <a:r>
            <a:rPr lang="en-US" dirty="0" smtClean="0"/>
            <a:t>Qualifying 2a Use takes Place</a:t>
          </a:r>
          <a:endParaRPr lang="en-US" dirty="0"/>
        </a:p>
      </dgm:t>
    </dgm:pt>
    <dgm:pt modelId="{2C15D9D6-6547-4F74-9615-0D4BB4695324}" type="parTrans" cxnId="{16AD7D80-2D99-4AE0-A86C-490E9D5050FF}">
      <dgm:prSet/>
      <dgm:spPr/>
      <dgm:t>
        <a:bodyPr/>
        <a:lstStyle/>
        <a:p>
          <a:endParaRPr lang="en-US"/>
        </a:p>
      </dgm:t>
    </dgm:pt>
    <dgm:pt modelId="{D22518D6-A1C0-4D3B-8EA0-B3717208B47A}" type="sibTrans" cxnId="{16AD7D80-2D99-4AE0-A86C-490E9D5050FF}">
      <dgm:prSet/>
      <dgm:spPr/>
      <dgm:t>
        <a:bodyPr/>
        <a:lstStyle/>
        <a:p>
          <a:endParaRPr lang="en-US"/>
        </a:p>
      </dgm:t>
    </dgm:pt>
    <dgm:pt modelId="{3BBF4FA0-2505-4BC9-A3B5-05BE386F127A}">
      <dgm:prSet phldrT="[Text]"/>
      <dgm:spPr/>
      <dgm:t>
        <a:bodyPr/>
        <a:lstStyle/>
        <a:p>
          <a:r>
            <a:rPr lang="en-US" dirty="0" smtClean="0"/>
            <a:t>January 2</a:t>
          </a:r>
          <a:r>
            <a:rPr lang="en-US" baseline="30000" dirty="0" smtClean="0"/>
            <a:t>nd</a:t>
          </a:r>
          <a:endParaRPr lang="en-US" dirty="0"/>
        </a:p>
      </dgm:t>
    </dgm:pt>
    <dgm:pt modelId="{B12F9A2D-8535-4D93-94D9-D9D13F8C728C}" type="parTrans" cxnId="{6BDB3584-930F-4899-86FF-221D19F60CB2}">
      <dgm:prSet/>
      <dgm:spPr/>
      <dgm:t>
        <a:bodyPr/>
        <a:lstStyle/>
        <a:p>
          <a:endParaRPr lang="en-US"/>
        </a:p>
      </dgm:t>
    </dgm:pt>
    <dgm:pt modelId="{1732ED84-83DA-41C7-977F-6DC7983BA23C}" type="sibTrans" cxnId="{6BDB3584-930F-4899-86FF-221D19F60CB2}">
      <dgm:prSet/>
      <dgm:spPr/>
      <dgm:t>
        <a:bodyPr/>
        <a:lstStyle/>
        <a:p>
          <a:endParaRPr lang="en-US"/>
        </a:p>
      </dgm:t>
    </dgm:pt>
    <dgm:pt modelId="{69B37B13-4D9D-4FDF-8E07-6E1DD0ABA087}">
      <dgm:prSet phldrT="[Text]"/>
      <dgm:spPr/>
      <dgm:t>
        <a:bodyPr/>
        <a:lstStyle/>
        <a:p>
          <a:r>
            <a:rPr lang="en-US" dirty="0" smtClean="0"/>
            <a:t>2a Classification Determination </a:t>
          </a:r>
          <a:endParaRPr lang="en-US" dirty="0"/>
        </a:p>
      </dgm:t>
    </dgm:pt>
    <dgm:pt modelId="{EA5ECD77-B6B5-482E-AF44-11C19CFA0760}" type="parTrans" cxnId="{ADFC2B19-8C57-4D56-A315-08CD68375CB1}">
      <dgm:prSet/>
      <dgm:spPr/>
      <dgm:t>
        <a:bodyPr/>
        <a:lstStyle/>
        <a:p>
          <a:endParaRPr lang="en-US"/>
        </a:p>
      </dgm:t>
    </dgm:pt>
    <dgm:pt modelId="{E0BEDE29-D300-4000-B7DD-36B6829062CD}" type="sibTrans" cxnId="{ADFC2B19-8C57-4D56-A315-08CD68375CB1}">
      <dgm:prSet/>
      <dgm:spPr/>
      <dgm:t>
        <a:bodyPr/>
        <a:lstStyle/>
        <a:p>
          <a:endParaRPr lang="en-US"/>
        </a:p>
      </dgm:t>
    </dgm:pt>
    <dgm:pt modelId="{B31A8210-132E-4DD8-B980-F104A8C6CEAB}">
      <dgm:prSet phldrT="[Text]"/>
      <dgm:spPr/>
      <dgm:t>
        <a:bodyPr/>
        <a:lstStyle/>
        <a:p>
          <a:r>
            <a:rPr lang="en-US" dirty="0" smtClean="0"/>
            <a:t>Prior to June 30</a:t>
          </a:r>
          <a:r>
            <a:rPr lang="en-US" baseline="30000" dirty="0" smtClean="0"/>
            <a:t>th</a:t>
          </a:r>
          <a:endParaRPr lang="en-US" dirty="0"/>
        </a:p>
      </dgm:t>
    </dgm:pt>
    <dgm:pt modelId="{692E282B-8D70-490F-B422-3C1B65D63496}" type="parTrans" cxnId="{93050480-72FB-4457-961C-36EE03CB718C}">
      <dgm:prSet/>
      <dgm:spPr/>
      <dgm:t>
        <a:bodyPr/>
        <a:lstStyle/>
        <a:p>
          <a:endParaRPr lang="en-US"/>
        </a:p>
      </dgm:t>
    </dgm:pt>
    <dgm:pt modelId="{782D79C9-F156-4BB6-A4A4-E7A05F8BA6E7}" type="sibTrans" cxnId="{93050480-72FB-4457-961C-36EE03CB718C}">
      <dgm:prSet/>
      <dgm:spPr/>
      <dgm:t>
        <a:bodyPr/>
        <a:lstStyle/>
        <a:p>
          <a:endParaRPr lang="en-US"/>
        </a:p>
      </dgm:t>
    </dgm:pt>
    <dgm:pt modelId="{0DC8E6BA-547B-4035-8E9B-E67B097CA6E1}">
      <dgm:prSet phldrT="[Text]"/>
      <dgm:spPr/>
      <dgm:t>
        <a:bodyPr/>
        <a:lstStyle/>
        <a:p>
          <a:r>
            <a:rPr lang="en-US" dirty="0" smtClean="0"/>
            <a:t>Local &amp; County Appeals</a:t>
          </a:r>
          <a:endParaRPr lang="en-US" dirty="0"/>
        </a:p>
      </dgm:t>
    </dgm:pt>
    <dgm:pt modelId="{AC101AB8-D77C-423C-86C5-429CAADDF371}" type="parTrans" cxnId="{F990E158-B5B6-4308-BB45-8F53A4D25E86}">
      <dgm:prSet/>
      <dgm:spPr/>
      <dgm:t>
        <a:bodyPr/>
        <a:lstStyle/>
        <a:p>
          <a:endParaRPr lang="en-US"/>
        </a:p>
      </dgm:t>
    </dgm:pt>
    <dgm:pt modelId="{9B17FAA0-D502-4732-A476-410353AC9C78}" type="sibTrans" cxnId="{F990E158-B5B6-4308-BB45-8F53A4D25E86}">
      <dgm:prSet/>
      <dgm:spPr/>
      <dgm:t>
        <a:bodyPr/>
        <a:lstStyle/>
        <a:p>
          <a:endParaRPr lang="en-US"/>
        </a:p>
      </dgm:t>
    </dgm:pt>
    <dgm:pt modelId="{259DB55F-A295-4D11-863F-A6C942C08202}">
      <dgm:prSet phldrT="[Text]"/>
      <dgm:spPr/>
      <dgm:t>
        <a:bodyPr/>
        <a:lstStyle/>
        <a:p>
          <a:r>
            <a:rPr lang="en-US" dirty="0" smtClean="0"/>
            <a:t>2a Classification Set</a:t>
          </a:r>
          <a:endParaRPr lang="en-US" dirty="0"/>
        </a:p>
      </dgm:t>
    </dgm:pt>
    <dgm:pt modelId="{01B21902-3E5A-413E-AA20-E57C8477729F}" type="parTrans" cxnId="{BAA261D8-E8EE-4B4A-B5DC-BAB411C8ECB3}">
      <dgm:prSet/>
      <dgm:spPr/>
      <dgm:t>
        <a:bodyPr/>
        <a:lstStyle/>
        <a:p>
          <a:endParaRPr lang="en-US"/>
        </a:p>
      </dgm:t>
    </dgm:pt>
    <dgm:pt modelId="{840AA2E0-D71A-444A-B044-289E3F7D8F9F}" type="sibTrans" cxnId="{BAA261D8-E8EE-4B4A-B5DC-BAB411C8ECB3}">
      <dgm:prSet/>
      <dgm:spPr/>
      <dgm:t>
        <a:bodyPr/>
        <a:lstStyle/>
        <a:p>
          <a:endParaRPr lang="en-US"/>
        </a:p>
      </dgm:t>
    </dgm:pt>
    <dgm:pt modelId="{F091897F-CBBC-4003-B73C-11B7DA9CD77A}" type="pres">
      <dgm:prSet presAssocID="{EB0E0745-B5E5-45C4-BD17-1923242A69AF}" presName="Name0" presStyleCnt="0">
        <dgm:presLayoutVars>
          <dgm:dir/>
          <dgm:animLvl val="lvl"/>
          <dgm:resizeHandles val="exact"/>
        </dgm:presLayoutVars>
      </dgm:prSet>
      <dgm:spPr/>
      <dgm:t>
        <a:bodyPr/>
        <a:lstStyle/>
        <a:p>
          <a:endParaRPr lang="en-US"/>
        </a:p>
      </dgm:t>
    </dgm:pt>
    <dgm:pt modelId="{57D66C06-673A-4BE4-BB49-D925BC287E3C}" type="pres">
      <dgm:prSet presAssocID="{B31A8210-132E-4DD8-B980-F104A8C6CEAB}" presName="boxAndChildren" presStyleCnt="0"/>
      <dgm:spPr/>
    </dgm:pt>
    <dgm:pt modelId="{28FB00E8-694F-471C-A129-EEFA0B98C594}" type="pres">
      <dgm:prSet presAssocID="{B31A8210-132E-4DD8-B980-F104A8C6CEAB}" presName="parentTextBox" presStyleLbl="node1" presStyleIdx="0" presStyleCnt="3"/>
      <dgm:spPr/>
      <dgm:t>
        <a:bodyPr/>
        <a:lstStyle/>
        <a:p>
          <a:endParaRPr lang="en-US"/>
        </a:p>
      </dgm:t>
    </dgm:pt>
    <dgm:pt modelId="{5A8F84C1-64C6-425A-8B7A-95A4E022D33A}" type="pres">
      <dgm:prSet presAssocID="{B31A8210-132E-4DD8-B980-F104A8C6CEAB}" presName="entireBox" presStyleLbl="node1" presStyleIdx="0" presStyleCnt="3"/>
      <dgm:spPr/>
      <dgm:t>
        <a:bodyPr/>
        <a:lstStyle/>
        <a:p>
          <a:endParaRPr lang="en-US"/>
        </a:p>
      </dgm:t>
    </dgm:pt>
    <dgm:pt modelId="{D233F736-1755-494F-8BA0-845388941D09}" type="pres">
      <dgm:prSet presAssocID="{B31A8210-132E-4DD8-B980-F104A8C6CEAB}" presName="descendantBox" presStyleCnt="0"/>
      <dgm:spPr/>
    </dgm:pt>
    <dgm:pt modelId="{685ED80F-8BB5-47F8-80A1-932D523A737B}" type="pres">
      <dgm:prSet presAssocID="{0DC8E6BA-547B-4035-8E9B-E67B097CA6E1}" presName="childTextBox" presStyleLbl="fgAccFollowNode1" presStyleIdx="0" presStyleCnt="4">
        <dgm:presLayoutVars>
          <dgm:bulletEnabled val="1"/>
        </dgm:presLayoutVars>
      </dgm:prSet>
      <dgm:spPr/>
      <dgm:t>
        <a:bodyPr/>
        <a:lstStyle/>
        <a:p>
          <a:endParaRPr lang="en-US"/>
        </a:p>
      </dgm:t>
    </dgm:pt>
    <dgm:pt modelId="{5EAAE0A4-AA72-486E-A42B-81405F22372A}" type="pres">
      <dgm:prSet presAssocID="{259DB55F-A295-4D11-863F-A6C942C08202}" presName="childTextBox" presStyleLbl="fgAccFollowNode1" presStyleIdx="1" presStyleCnt="4">
        <dgm:presLayoutVars>
          <dgm:bulletEnabled val="1"/>
        </dgm:presLayoutVars>
      </dgm:prSet>
      <dgm:spPr/>
      <dgm:t>
        <a:bodyPr/>
        <a:lstStyle/>
        <a:p>
          <a:endParaRPr lang="en-US"/>
        </a:p>
      </dgm:t>
    </dgm:pt>
    <dgm:pt modelId="{C568ADDD-BDF2-458D-B2AA-EF1AC43BEA84}" type="pres">
      <dgm:prSet presAssocID="{1732ED84-83DA-41C7-977F-6DC7983BA23C}" presName="sp" presStyleCnt="0"/>
      <dgm:spPr/>
    </dgm:pt>
    <dgm:pt modelId="{CAD00E31-0D16-4946-832E-35DBB2B1686D}" type="pres">
      <dgm:prSet presAssocID="{3BBF4FA0-2505-4BC9-A3B5-05BE386F127A}" presName="arrowAndChildren" presStyleCnt="0"/>
      <dgm:spPr/>
    </dgm:pt>
    <dgm:pt modelId="{966B55E8-59A5-4659-9C62-A7A3D9191E75}" type="pres">
      <dgm:prSet presAssocID="{3BBF4FA0-2505-4BC9-A3B5-05BE386F127A}" presName="parentTextArrow" presStyleLbl="node1" presStyleIdx="0" presStyleCnt="3"/>
      <dgm:spPr/>
      <dgm:t>
        <a:bodyPr/>
        <a:lstStyle/>
        <a:p>
          <a:endParaRPr lang="en-US"/>
        </a:p>
      </dgm:t>
    </dgm:pt>
    <dgm:pt modelId="{7D006A71-8752-4129-A952-2F3D2670DA67}" type="pres">
      <dgm:prSet presAssocID="{3BBF4FA0-2505-4BC9-A3B5-05BE386F127A}" presName="arrow" presStyleLbl="node1" presStyleIdx="1" presStyleCnt="3"/>
      <dgm:spPr/>
      <dgm:t>
        <a:bodyPr/>
        <a:lstStyle/>
        <a:p>
          <a:endParaRPr lang="en-US"/>
        </a:p>
      </dgm:t>
    </dgm:pt>
    <dgm:pt modelId="{0AE5C627-6160-44BB-B2EB-51743A8D7903}" type="pres">
      <dgm:prSet presAssocID="{3BBF4FA0-2505-4BC9-A3B5-05BE386F127A}" presName="descendantArrow" presStyleCnt="0"/>
      <dgm:spPr/>
    </dgm:pt>
    <dgm:pt modelId="{57ED20BC-A37F-4BD2-8591-167A5C7E23BA}" type="pres">
      <dgm:prSet presAssocID="{69B37B13-4D9D-4FDF-8E07-6E1DD0ABA087}" presName="childTextArrow" presStyleLbl="fgAccFollowNode1" presStyleIdx="2" presStyleCnt="4">
        <dgm:presLayoutVars>
          <dgm:bulletEnabled val="1"/>
        </dgm:presLayoutVars>
      </dgm:prSet>
      <dgm:spPr/>
      <dgm:t>
        <a:bodyPr/>
        <a:lstStyle/>
        <a:p>
          <a:endParaRPr lang="en-US"/>
        </a:p>
      </dgm:t>
    </dgm:pt>
    <dgm:pt modelId="{54B19A5E-D38E-4543-BC7F-C497AFD278B3}" type="pres">
      <dgm:prSet presAssocID="{1D012245-CA31-48A4-ACA5-DD7F73AD3B33}" presName="sp" presStyleCnt="0"/>
      <dgm:spPr/>
    </dgm:pt>
    <dgm:pt modelId="{719F807E-3DD2-44A9-A283-AD2EF3F6C053}" type="pres">
      <dgm:prSet presAssocID="{B74AC985-71B9-4669-B052-002030E5A82A}" presName="arrowAndChildren" presStyleCnt="0"/>
      <dgm:spPr/>
    </dgm:pt>
    <dgm:pt modelId="{79B26849-0F0C-4296-8347-3E02A1D31E37}" type="pres">
      <dgm:prSet presAssocID="{B74AC985-71B9-4669-B052-002030E5A82A}" presName="parentTextArrow" presStyleLbl="node1" presStyleIdx="1" presStyleCnt="3"/>
      <dgm:spPr/>
      <dgm:t>
        <a:bodyPr/>
        <a:lstStyle/>
        <a:p>
          <a:endParaRPr lang="en-US"/>
        </a:p>
      </dgm:t>
    </dgm:pt>
    <dgm:pt modelId="{C64AFA4E-04FE-49FD-B59F-D14A9796490F}" type="pres">
      <dgm:prSet presAssocID="{B74AC985-71B9-4669-B052-002030E5A82A}" presName="arrow" presStyleLbl="node1" presStyleIdx="2" presStyleCnt="3" custLinFactNeighborY="-1306"/>
      <dgm:spPr/>
      <dgm:t>
        <a:bodyPr/>
        <a:lstStyle/>
        <a:p>
          <a:endParaRPr lang="en-US"/>
        </a:p>
      </dgm:t>
    </dgm:pt>
    <dgm:pt modelId="{9D0E6372-1374-4DAF-A086-EA5E2DA2380E}" type="pres">
      <dgm:prSet presAssocID="{B74AC985-71B9-4669-B052-002030E5A82A}" presName="descendantArrow" presStyleCnt="0"/>
      <dgm:spPr/>
    </dgm:pt>
    <dgm:pt modelId="{8E35558E-F23F-4ACB-94DB-1FD55FB5E4FA}" type="pres">
      <dgm:prSet presAssocID="{5BAC14DD-A74F-4D52-9F5B-F79EA1DECC16}" presName="childTextArrow" presStyleLbl="fgAccFollowNode1" presStyleIdx="3" presStyleCnt="4">
        <dgm:presLayoutVars>
          <dgm:bulletEnabled val="1"/>
        </dgm:presLayoutVars>
      </dgm:prSet>
      <dgm:spPr/>
      <dgm:t>
        <a:bodyPr/>
        <a:lstStyle/>
        <a:p>
          <a:endParaRPr lang="en-US"/>
        </a:p>
      </dgm:t>
    </dgm:pt>
  </dgm:ptLst>
  <dgm:cxnLst>
    <dgm:cxn modelId="{3A26D9E6-3FBF-4326-A894-A74A9B42A629}" type="presOf" srcId="{259DB55F-A295-4D11-863F-A6C942C08202}" destId="{5EAAE0A4-AA72-486E-A42B-81405F22372A}" srcOrd="0" destOrd="0" presId="urn:microsoft.com/office/officeart/2005/8/layout/process4"/>
    <dgm:cxn modelId="{6BDB3584-930F-4899-86FF-221D19F60CB2}" srcId="{EB0E0745-B5E5-45C4-BD17-1923242A69AF}" destId="{3BBF4FA0-2505-4BC9-A3B5-05BE386F127A}" srcOrd="1" destOrd="0" parTransId="{B12F9A2D-8535-4D93-94D9-D9D13F8C728C}" sibTransId="{1732ED84-83DA-41C7-977F-6DC7983BA23C}"/>
    <dgm:cxn modelId="{94CC6941-7CB6-437E-8513-5C171EAD270D}" type="presOf" srcId="{EB0E0745-B5E5-45C4-BD17-1923242A69AF}" destId="{F091897F-CBBC-4003-B73C-11B7DA9CD77A}" srcOrd="0" destOrd="0" presId="urn:microsoft.com/office/officeart/2005/8/layout/process4"/>
    <dgm:cxn modelId="{16AD7D80-2D99-4AE0-A86C-490E9D5050FF}" srcId="{B74AC985-71B9-4669-B052-002030E5A82A}" destId="{5BAC14DD-A74F-4D52-9F5B-F79EA1DECC16}" srcOrd="0" destOrd="0" parTransId="{2C15D9D6-6547-4F74-9615-0D4BB4695324}" sibTransId="{D22518D6-A1C0-4D3B-8EA0-B3717208B47A}"/>
    <dgm:cxn modelId="{40F24246-D80C-4474-A895-5293C774437B}" type="presOf" srcId="{B74AC985-71B9-4669-B052-002030E5A82A}" destId="{79B26849-0F0C-4296-8347-3E02A1D31E37}" srcOrd="0" destOrd="0" presId="urn:microsoft.com/office/officeart/2005/8/layout/process4"/>
    <dgm:cxn modelId="{0C13923E-A6B6-4493-828C-B1C507793330}" type="presOf" srcId="{0DC8E6BA-547B-4035-8E9B-E67B097CA6E1}" destId="{685ED80F-8BB5-47F8-80A1-932D523A737B}" srcOrd="0" destOrd="0" presId="urn:microsoft.com/office/officeart/2005/8/layout/process4"/>
    <dgm:cxn modelId="{03E26162-FE4E-4813-9E06-2BDF4A157406}" type="presOf" srcId="{B31A8210-132E-4DD8-B980-F104A8C6CEAB}" destId="{5A8F84C1-64C6-425A-8B7A-95A4E022D33A}" srcOrd="1" destOrd="0" presId="urn:microsoft.com/office/officeart/2005/8/layout/process4"/>
    <dgm:cxn modelId="{619CC908-90A3-4CF7-91A8-F0DC63480CEC}" type="presOf" srcId="{B74AC985-71B9-4669-B052-002030E5A82A}" destId="{C64AFA4E-04FE-49FD-B59F-D14A9796490F}" srcOrd="1" destOrd="0" presId="urn:microsoft.com/office/officeart/2005/8/layout/process4"/>
    <dgm:cxn modelId="{B5C3E036-5970-47D0-8903-9BBFEDAF4CF5}" type="presOf" srcId="{B31A8210-132E-4DD8-B980-F104A8C6CEAB}" destId="{28FB00E8-694F-471C-A129-EEFA0B98C594}" srcOrd="0" destOrd="0" presId="urn:microsoft.com/office/officeart/2005/8/layout/process4"/>
    <dgm:cxn modelId="{72FA8391-DB44-4CC7-A6A4-A2942640B254}" type="presOf" srcId="{5BAC14DD-A74F-4D52-9F5B-F79EA1DECC16}" destId="{8E35558E-F23F-4ACB-94DB-1FD55FB5E4FA}" srcOrd="0" destOrd="0" presId="urn:microsoft.com/office/officeart/2005/8/layout/process4"/>
    <dgm:cxn modelId="{81A77A14-4E9E-4E6B-A14A-147B5961EC36}" type="presOf" srcId="{3BBF4FA0-2505-4BC9-A3B5-05BE386F127A}" destId="{7D006A71-8752-4129-A952-2F3D2670DA67}" srcOrd="1" destOrd="0" presId="urn:microsoft.com/office/officeart/2005/8/layout/process4"/>
    <dgm:cxn modelId="{F27C1BBA-B68E-42E5-B5B0-62D7C5764CE9}" srcId="{EB0E0745-B5E5-45C4-BD17-1923242A69AF}" destId="{B74AC985-71B9-4669-B052-002030E5A82A}" srcOrd="0" destOrd="0" parTransId="{4F54A205-9E91-4BC7-83DA-4AC5C0B7B8FB}" sibTransId="{1D012245-CA31-48A4-ACA5-DD7F73AD3B33}"/>
    <dgm:cxn modelId="{F990E158-B5B6-4308-BB45-8F53A4D25E86}" srcId="{B31A8210-132E-4DD8-B980-F104A8C6CEAB}" destId="{0DC8E6BA-547B-4035-8E9B-E67B097CA6E1}" srcOrd="0" destOrd="0" parTransId="{AC101AB8-D77C-423C-86C5-429CAADDF371}" sibTransId="{9B17FAA0-D502-4732-A476-410353AC9C78}"/>
    <dgm:cxn modelId="{853D656B-3EAB-4B27-854D-BB0B6D572F6F}" type="presOf" srcId="{69B37B13-4D9D-4FDF-8E07-6E1DD0ABA087}" destId="{57ED20BC-A37F-4BD2-8591-167A5C7E23BA}" srcOrd="0" destOrd="0" presId="urn:microsoft.com/office/officeart/2005/8/layout/process4"/>
    <dgm:cxn modelId="{ADFC2B19-8C57-4D56-A315-08CD68375CB1}" srcId="{3BBF4FA0-2505-4BC9-A3B5-05BE386F127A}" destId="{69B37B13-4D9D-4FDF-8E07-6E1DD0ABA087}" srcOrd="0" destOrd="0" parTransId="{EA5ECD77-B6B5-482E-AF44-11C19CFA0760}" sibTransId="{E0BEDE29-D300-4000-B7DD-36B6829062CD}"/>
    <dgm:cxn modelId="{10A8E9AD-4843-48B5-B35C-AFD2CFCC435C}" type="presOf" srcId="{3BBF4FA0-2505-4BC9-A3B5-05BE386F127A}" destId="{966B55E8-59A5-4659-9C62-A7A3D9191E75}" srcOrd="0" destOrd="0" presId="urn:microsoft.com/office/officeart/2005/8/layout/process4"/>
    <dgm:cxn modelId="{93050480-72FB-4457-961C-36EE03CB718C}" srcId="{EB0E0745-B5E5-45C4-BD17-1923242A69AF}" destId="{B31A8210-132E-4DD8-B980-F104A8C6CEAB}" srcOrd="2" destOrd="0" parTransId="{692E282B-8D70-490F-B422-3C1B65D63496}" sibTransId="{782D79C9-F156-4BB6-A4A4-E7A05F8BA6E7}"/>
    <dgm:cxn modelId="{BAA261D8-E8EE-4B4A-B5DC-BAB411C8ECB3}" srcId="{B31A8210-132E-4DD8-B980-F104A8C6CEAB}" destId="{259DB55F-A295-4D11-863F-A6C942C08202}" srcOrd="1" destOrd="0" parTransId="{01B21902-3E5A-413E-AA20-E57C8477729F}" sibTransId="{840AA2E0-D71A-444A-B044-289E3F7D8F9F}"/>
    <dgm:cxn modelId="{D214D660-2DE5-4B72-BE1A-6BD973D62B02}" type="presParOf" srcId="{F091897F-CBBC-4003-B73C-11B7DA9CD77A}" destId="{57D66C06-673A-4BE4-BB49-D925BC287E3C}" srcOrd="0" destOrd="0" presId="urn:microsoft.com/office/officeart/2005/8/layout/process4"/>
    <dgm:cxn modelId="{59B41671-1F7C-42A5-8401-4717CE8FBA08}" type="presParOf" srcId="{57D66C06-673A-4BE4-BB49-D925BC287E3C}" destId="{28FB00E8-694F-471C-A129-EEFA0B98C594}" srcOrd="0" destOrd="0" presId="urn:microsoft.com/office/officeart/2005/8/layout/process4"/>
    <dgm:cxn modelId="{F3A53B76-EDDE-4EEB-A83E-99E14D466B7B}" type="presParOf" srcId="{57D66C06-673A-4BE4-BB49-D925BC287E3C}" destId="{5A8F84C1-64C6-425A-8B7A-95A4E022D33A}" srcOrd="1" destOrd="0" presId="urn:microsoft.com/office/officeart/2005/8/layout/process4"/>
    <dgm:cxn modelId="{26F142E0-1BED-42C6-8D8D-2E1D13FC3315}" type="presParOf" srcId="{57D66C06-673A-4BE4-BB49-D925BC287E3C}" destId="{D233F736-1755-494F-8BA0-845388941D09}" srcOrd="2" destOrd="0" presId="urn:microsoft.com/office/officeart/2005/8/layout/process4"/>
    <dgm:cxn modelId="{380D7214-FF3F-48A0-9913-B178DAD6CACD}" type="presParOf" srcId="{D233F736-1755-494F-8BA0-845388941D09}" destId="{685ED80F-8BB5-47F8-80A1-932D523A737B}" srcOrd="0" destOrd="0" presId="urn:microsoft.com/office/officeart/2005/8/layout/process4"/>
    <dgm:cxn modelId="{33216EA6-19D6-4A09-AC20-6C669FE9308D}" type="presParOf" srcId="{D233F736-1755-494F-8BA0-845388941D09}" destId="{5EAAE0A4-AA72-486E-A42B-81405F22372A}" srcOrd="1" destOrd="0" presId="urn:microsoft.com/office/officeart/2005/8/layout/process4"/>
    <dgm:cxn modelId="{4A2A2DE9-D988-4F9D-BC7E-D749252DDAA4}" type="presParOf" srcId="{F091897F-CBBC-4003-B73C-11B7DA9CD77A}" destId="{C568ADDD-BDF2-458D-B2AA-EF1AC43BEA84}" srcOrd="1" destOrd="0" presId="urn:microsoft.com/office/officeart/2005/8/layout/process4"/>
    <dgm:cxn modelId="{0FC5D953-8B9E-45CC-AEB7-CAE008980F3D}" type="presParOf" srcId="{F091897F-CBBC-4003-B73C-11B7DA9CD77A}" destId="{CAD00E31-0D16-4946-832E-35DBB2B1686D}" srcOrd="2" destOrd="0" presId="urn:microsoft.com/office/officeart/2005/8/layout/process4"/>
    <dgm:cxn modelId="{D6FC51CE-F034-4D26-959C-DDA4E9D1A6C2}" type="presParOf" srcId="{CAD00E31-0D16-4946-832E-35DBB2B1686D}" destId="{966B55E8-59A5-4659-9C62-A7A3D9191E75}" srcOrd="0" destOrd="0" presId="urn:microsoft.com/office/officeart/2005/8/layout/process4"/>
    <dgm:cxn modelId="{23BDDD28-8E38-4AD8-A094-B4A68923DA0F}" type="presParOf" srcId="{CAD00E31-0D16-4946-832E-35DBB2B1686D}" destId="{7D006A71-8752-4129-A952-2F3D2670DA67}" srcOrd="1" destOrd="0" presId="urn:microsoft.com/office/officeart/2005/8/layout/process4"/>
    <dgm:cxn modelId="{9E10523E-5106-492C-B9D5-442C1C4BEDFD}" type="presParOf" srcId="{CAD00E31-0D16-4946-832E-35DBB2B1686D}" destId="{0AE5C627-6160-44BB-B2EB-51743A8D7903}" srcOrd="2" destOrd="0" presId="urn:microsoft.com/office/officeart/2005/8/layout/process4"/>
    <dgm:cxn modelId="{AC8AC99A-4D3C-4F17-9451-21C45657375C}" type="presParOf" srcId="{0AE5C627-6160-44BB-B2EB-51743A8D7903}" destId="{57ED20BC-A37F-4BD2-8591-167A5C7E23BA}" srcOrd="0" destOrd="0" presId="urn:microsoft.com/office/officeart/2005/8/layout/process4"/>
    <dgm:cxn modelId="{C098EF3F-A00D-4F80-BF9E-8910FF3BB458}" type="presParOf" srcId="{F091897F-CBBC-4003-B73C-11B7DA9CD77A}" destId="{54B19A5E-D38E-4543-BC7F-C497AFD278B3}" srcOrd="3" destOrd="0" presId="urn:microsoft.com/office/officeart/2005/8/layout/process4"/>
    <dgm:cxn modelId="{CD61C8CC-326F-43BA-9461-EDC4246EB44D}" type="presParOf" srcId="{F091897F-CBBC-4003-B73C-11B7DA9CD77A}" destId="{719F807E-3DD2-44A9-A283-AD2EF3F6C053}" srcOrd="4" destOrd="0" presId="urn:microsoft.com/office/officeart/2005/8/layout/process4"/>
    <dgm:cxn modelId="{D60CB7A0-F878-45E4-8708-BBC695675D14}" type="presParOf" srcId="{719F807E-3DD2-44A9-A283-AD2EF3F6C053}" destId="{79B26849-0F0C-4296-8347-3E02A1D31E37}" srcOrd="0" destOrd="0" presId="urn:microsoft.com/office/officeart/2005/8/layout/process4"/>
    <dgm:cxn modelId="{2BABAD58-3E94-472D-97B3-765E2F4148A4}" type="presParOf" srcId="{719F807E-3DD2-44A9-A283-AD2EF3F6C053}" destId="{C64AFA4E-04FE-49FD-B59F-D14A9796490F}" srcOrd="1" destOrd="0" presId="urn:microsoft.com/office/officeart/2005/8/layout/process4"/>
    <dgm:cxn modelId="{888D80A7-DA89-410E-A036-9C3CBA863EA8}" type="presParOf" srcId="{719F807E-3DD2-44A9-A283-AD2EF3F6C053}" destId="{9D0E6372-1374-4DAF-A086-EA5E2DA2380E}" srcOrd="2" destOrd="0" presId="urn:microsoft.com/office/officeart/2005/8/layout/process4"/>
    <dgm:cxn modelId="{FEBB19A8-3764-4FAE-B954-AEA2F5ED1C1F}" type="presParOf" srcId="{9D0E6372-1374-4DAF-A086-EA5E2DA2380E}" destId="{8E35558E-F23F-4ACB-94DB-1FD55FB5E4F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74A08-F461-40E8-A157-4BC993FEBE0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7943278-E64E-4948-917D-2C3FC8E36716}">
      <dgm:prSet phldrT="[Text]"/>
      <dgm:spPr/>
      <dgm:t>
        <a:bodyPr/>
        <a:lstStyle/>
        <a:p>
          <a:r>
            <a:rPr lang="en-US" dirty="0" smtClean="0"/>
            <a:t>273.13 Subd.23</a:t>
          </a:r>
          <a:endParaRPr lang="en-US" dirty="0"/>
        </a:p>
      </dgm:t>
    </dgm:pt>
    <dgm:pt modelId="{0FD5D702-B4D4-4EAD-A519-BEAFBB6D9F95}" type="parTrans" cxnId="{B61BC6AC-F4B5-45A9-AC6B-49C14B63DD30}">
      <dgm:prSet/>
      <dgm:spPr/>
      <dgm:t>
        <a:bodyPr/>
        <a:lstStyle/>
        <a:p>
          <a:endParaRPr lang="en-US"/>
        </a:p>
      </dgm:t>
    </dgm:pt>
    <dgm:pt modelId="{E7B2E547-7506-4727-821E-228E3935A2C6}" type="sibTrans" cxnId="{B61BC6AC-F4B5-45A9-AC6B-49C14B63DD30}">
      <dgm:prSet/>
      <dgm:spPr/>
      <dgm:t>
        <a:bodyPr/>
        <a:lstStyle/>
        <a:p>
          <a:endParaRPr lang="en-US"/>
        </a:p>
      </dgm:t>
    </dgm:pt>
    <dgm:pt modelId="{68148F37-1984-4763-B17A-E07B8B0741B2}">
      <dgm:prSet phldrT="[Text]"/>
      <dgm:spPr/>
      <dgm:t>
        <a:bodyPr/>
        <a:lstStyle/>
        <a:p>
          <a:r>
            <a:rPr lang="en-US" dirty="0" smtClean="0"/>
            <a:t>County Policy</a:t>
          </a:r>
          <a:endParaRPr lang="en-US" dirty="0"/>
        </a:p>
      </dgm:t>
    </dgm:pt>
    <dgm:pt modelId="{12A5966D-0106-4A91-98E6-BF606F806172}" type="parTrans" cxnId="{0EB0C0C7-877C-4E78-B441-620E98C96886}">
      <dgm:prSet/>
      <dgm:spPr/>
      <dgm:t>
        <a:bodyPr/>
        <a:lstStyle/>
        <a:p>
          <a:endParaRPr lang="en-US"/>
        </a:p>
      </dgm:t>
    </dgm:pt>
    <dgm:pt modelId="{53ABF9FF-C02C-4D00-A2B1-F33CADE36B81}" type="sibTrans" cxnId="{0EB0C0C7-877C-4E78-B441-620E98C96886}">
      <dgm:prSet/>
      <dgm:spPr/>
      <dgm:t>
        <a:bodyPr/>
        <a:lstStyle/>
        <a:p>
          <a:endParaRPr lang="en-US"/>
        </a:p>
      </dgm:t>
    </dgm:pt>
    <dgm:pt modelId="{C77AFB30-6270-4E23-8AD5-CF3850E11183}">
      <dgm:prSet phldrT="[Text]"/>
      <dgm:spPr/>
      <dgm:t>
        <a:bodyPr/>
        <a:lstStyle/>
        <a:p>
          <a:r>
            <a:rPr lang="en-US" dirty="0" smtClean="0"/>
            <a:t>Ag Use Survey</a:t>
          </a:r>
          <a:endParaRPr lang="en-US" dirty="0"/>
        </a:p>
      </dgm:t>
    </dgm:pt>
    <dgm:pt modelId="{101EE80B-C33B-4274-A357-193E6ABB8093}" type="parTrans" cxnId="{4E4F265A-711F-4A91-9858-D4B839310475}">
      <dgm:prSet/>
      <dgm:spPr/>
      <dgm:t>
        <a:bodyPr/>
        <a:lstStyle/>
        <a:p>
          <a:endParaRPr lang="en-US"/>
        </a:p>
      </dgm:t>
    </dgm:pt>
    <dgm:pt modelId="{34A39372-28FD-4909-A7E5-2926A8266E3C}" type="sibTrans" cxnId="{4E4F265A-711F-4A91-9858-D4B839310475}">
      <dgm:prSet/>
      <dgm:spPr/>
      <dgm:t>
        <a:bodyPr/>
        <a:lstStyle/>
        <a:p>
          <a:endParaRPr lang="en-US"/>
        </a:p>
      </dgm:t>
    </dgm:pt>
    <dgm:pt modelId="{AD9CBBD6-DC50-407B-BC6B-84A9707423F7}">
      <dgm:prSet phldrT="[Text]"/>
      <dgm:spPr/>
      <dgm:t>
        <a:bodyPr/>
        <a:lstStyle/>
        <a:p>
          <a:r>
            <a:rPr lang="en-US" dirty="0" smtClean="0"/>
            <a:t>Consistent Justifiable 2a Determinations</a:t>
          </a:r>
          <a:endParaRPr lang="en-US" dirty="0"/>
        </a:p>
      </dgm:t>
    </dgm:pt>
    <dgm:pt modelId="{CAC07211-4755-4DFA-A3FB-6E143DBD2751}" type="parTrans" cxnId="{52928D03-6DE9-44D8-93C4-4F29BC586462}">
      <dgm:prSet/>
      <dgm:spPr/>
      <dgm:t>
        <a:bodyPr/>
        <a:lstStyle/>
        <a:p>
          <a:endParaRPr lang="en-US"/>
        </a:p>
      </dgm:t>
    </dgm:pt>
    <dgm:pt modelId="{BABA8612-856A-4FD7-A78C-23DE93FD4A91}" type="sibTrans" cxnId="{52928D03-6DE9-44D8-93C4-4F29BC586462}">
      <dgm:prSet/>
      <dgm:spPr/>
      <dgm:t>
        <a:bodyPr/>
        <a:lstStyle/>
        <a:p>
          <a:endParaRPr lang="en-US"/>
        </a:p>
      </dgm:t>
    </dgm:pt>
    <dgm:pt modelId="{51B8CBD0-6EFF-42D3-84BD-3FF5BEE4BD14}" type="pres">
      <dgm:prSet presAssocID="{F5574A08-F461-40E8-A157-4BC993FEBE01}" presName="Name0" presStyleCnt="0">
        <dgm:presLayoutVars>
          <dgm:chMax val="4"/>
          <dgm:resizeHandles val="exact"/>
        </dgm:presLayoutVars>
      </dgm:prSet>
      <dgm:spPr/>
      <dgm:t>
        <a:bodyPr/>
        <a:lstStyle/>
        <a:p>
          <a:endParaRPr lang="en-US"/>
        </a:p>
      </dgm:t>
    </dgm:pt>
    <dgm:pt modelId="{E300469A-D577-4B10-B396-A7F5B20C7BD7}" type="pres">
      <dgm:prSet presAssocID="{F5574A08-F461-40E8-A157-4BC993FEBE01}" presName="ellipse" presStyleLbl="trBgShp" presStyleIdx="0" presStyleCnt="1"/>
      <dgm:spPr/>
    </dgm:pt>
    <dgm:pt modelId="{8F2D849A-82E9-453F-A370-5646D195E72C}" type="pres">
      <dgm:prSet presAssocID="{F5574A08-F461-40E8-A157-4BC993FEBE01}" presName="arrow1" presStyleLbl="fgShp" presStyleIdx="0" presStyleCnt="1"/>
      <dgm:spPr/>
    </dgm:pt>
    <dgm:pt modelId="{B62CD60D-4537-41F7-83C1-CB482CE64163}" type="pres">
      <dgm:prSet presAssocID="{F5574A08-F461-40E8-A157-4BC993FEBE01}" presName="rectangle" presStyleLbl="revTx" presStyleIdx="0" presStyleCnt="1">
        <dgm:presLayoutVars>
          <dgm:bulletEnabled val="1"/>
        </dgm:presLayoutVars>
      </dgm:prSet>
      <dgm:spPr/>
      <dgm:t>
        <a:bodyPr/>
        <a:lstStyle/>
        <a:p>
          <a:endParaRPr lang="en-US"/>
        </a:p>
      </dgm:t>
    </dgm:pt>
    <dgm:pt modelId="{015C2E69-AD60-4E8E-B6E8-8AEE7353572E}" type="pres">
      <dgm:prSet presAssocID="{68148F37-1984-4763-B17A-E07B8B0741B2}" presName="item1" presStyleLbl="node1" presStyleIdx="0" presStyleCnt="3">
        <dgm:presLayoutVars>
          <dgm:bulletEnabled val="1"/>
        </dgm:presLayoutVars>
      </dgm:prSet>
      <dgm:spPr/>
      <dgm:t>
        <a:bodyPr/>
        <a:lstStyle/>
        <a:p>
          <a:endParaRPr lang="en-US"/>
        </a:p>
      </dgm:t>
    </dgm:pt>
    <dgm:pt modelId="{910C9221-99AE-4B80-A6FC-A7228D6530FF}" type="pres">
      <dgm:prSet presAssocID="{C77AFB30-6270-4E23-8AD5-CF3850E11183}" presName="item2" presStyleLbl="node1" presStyleIdx="1" presStyleCnt="3">
        <dgm:presLayoutVars>
          <dgm:bulletEnabled val="1"/>
        </dgm:presLayoutVars>
      </dgm:prSet>
      <dgm:spPr/>
      <dgm:t>
        <a:bodyPr/>
        <a:lstStyle/>
        <a:p>
          <a:endParaRPr lang="en-US"/>
        </a:p>
      </dgm:t>
    </dgm:pt>
    <dgm:pt modelId="{A6229297-0928-4CCE-8109-6196964A0085}" type="pres">
      <dgm:prSet presAssocID="{AD9CBBD6-DC50-407B-BC6B-84A9707423F7}" presName="item3" presStyleLbl="node1" presStyleIdx="2" presStyleCnt="3">
        <dgm:presLayoutVars>
          <dgm:bulletEnabled val="1"/>
        </dgm:presLayoutVars>
      </dgm:prSet>
      <dgm:spPr/>
      <dgm:t>
        <a:bodyPr/>
        <a:lstStyle/>
        <a:p>
          <a:endParaRPr lang="en-US"/>
        </a:p>
      </dgm:t>
    </dgm:pt>
    <dgm:pt modelId="{DF8F2058-BE44-4F1E-988C-71BA34645262}" type="pres">
      <dgm:prSet presAssocID="{F5574A08-F461-40E8-A157-4BC993FEBE01}" presName="funnel" presStyleLbl="trAlignAcc1" presStyleIdx="0" presStyleCnt="1"/>
      <dgm:spPr/>
    </dgm:pt>
  </dgm:ptLst>
  <dgm:cxnLst>
    <dgm:cxn modelId="{D4E51BC3-787C-4F41-ADB0-AAD0467C7DC8}" type="presOf" srcId="{C77AFB30-6270-4E23-8AD5-CF3850E11183}" destId="{015C2E69-AD60-4E8E-B6E8-8AEE7353572E}" srcOrd="0" destOrd="0" presId="urn:microsoft.com/office/officeart/2005/8/layout/funnel1"/>
    <dgm:cxn modelId="{4E4F265A-711F-4A91-9858-D4B839310475}" srcId="{F5574A08-F461-40E8-A157-4BC993FEBE01}" destId="{C77AFB30-6270-4E23-8AD5-CF3850E11183}" srcOrd="2" destOrd="0" parTransId="{101EE80B-C33B-4274-A357-193E6ABB8093}" sibTransId="{34A39372-28FD-4909-A7E5-2926A8266E3C}"/>
    <dgm:cxn modelId="{E03EBF84-0815-46E0-90B7-0DC2DB82E476}" type="presOf" srcId="{27943278-E64E-4948-917D-2C3FC8E36716}" destId="{A6229297-0928-4CCE-8109-6196964A0085}" srcOrd="0" destOrd="0" presId="urn:microsoft.com/office/officeart/2005/8/layout/funnel1"/>
    <dgm:cxn modelId="{B61BC6AC-F4B5-45A9-AC6B-49C14B63DD30}" srcId="{F5574A08-F461-40E8-A157-4BC993FEBE01}" destId="{27943278-E64E-4948-917D-2C3FC8E36716}" srcOrd="0" destOrd="0" parTransId="{0FD5D702-B4D4-4EAD-A519-BEAFBB6D9F95}" sibTransId="{E7B2E547-7506-4727-821E-228E3935A2C6}"/>
    <dgm:cxn modelId="{0EB0C0C7-877C-4E78-B441-620E98C96886}" srcId="{F5574A08-F461-40E8-A157-4BC993FEBE01}" destId="{68148F37-1984-4763-B17A-E07B8B0741B2}" srcOrd="1" destOrd="0" parTransId="{12A5966D-0106-4A91-98E6-BF606F806172}" sibTransId="{53ABF9FF-C02C-4D00-A2B1-F33CADE36B81}"/>
    <dgm:cxn modelId="{E638496D-6B58-4379-A0DC-C310D2E3D358}" type="presOf" srcId="{68148F37-1984-4763-B17A-E07B8B0741B2}" destId="{910C9221-99AE-4B80-A6FC-A7228D6530FF}" srcOrd="0" destOrd="0" presId="urn:microsoft.com/office/officeart/2005/8/layout/funnel1"/>
    <dgm:cxn modelId="{B8922A66-61B7-46BC-AE31-CFC846BD4DB0}" type="presOf" srcId="{F5574A08-F461-40E8-A157-4BC993FEBE01}" destId="{51B8CBD0-6EFF-42D3-84BD-3FF5BEE4BD14}" srcOrd="0" destOrd="0" presId="urn:microsoft.com/office/officeart/2005/8/layout/funnel1"/>
    <dgm:cxn modelId="{52928D03-6DE9-44D8-93C4-4F29BC586462}" srcId="{F5574A08-F461-40E8-A157-4BC993FEBE01}" destId="{AD9CBBD6-DC50-407B-BC6B-84A9707423F7}" srcOrd="3" destOrd="0" parTransId="{CAC07211-4755-4DFA-A3FB-6E143DBD2751}" sibTransId="{BABA8612-856A-4FD7-A78C-23DE93FD4A91}"/>
    <dgm:cxn modelId="{196B625D-5D8E-44E9-8396-C5EF0D90C1BD}" type="presOf" srcId="{AD9CBBD6-DC50-407B-BC6B-84A9707423F7}" destId="{B62CD60D-4537-41F7-83C1-CB482CE64163}" srcOrd="0" destOrd="0" presId="urn:microsoft.com/office/officeart/2005/8/layout/funnel1"/>
    <dgm:cxn modelId="{4E6A3CF7-D3D5-4E0E-BF4F-AAED3DDADDAC}" type="presParOf" srcId="{51B8CBD0-6EFF-42D3-84BD-3FF5BEE4BD14}" destId="{E300469A-D577-4B10-B396-A7F5B20C7BD7}" srcOrd="0" destOrd="0" presId="urn:microsoft.com/office/officeart/2005/8/layout/funnel1"/>
    <dgm:cxn modelId="{E76796E1-2DDE-418E-AE27-6FDC46DCF115}" type="presParOf" srcId="{51B8CBD0-6EFF-42D3-84BD-3FF5BEE4BD14}" destId="{8F2D849A-82E9-453F-A370-5646D195E72C}" srcOrd="1" destOrd="0" presId="urn:microsoft.com/office/officeart/2005/8/layout/funnel1"/>
    <dgm:cxn modelId="{304347BD-1D76-486D-88DF-02AFF5437EE2}" type="presParOf" srcId="{51B8CBD0-6EFF-42D3-84BD-3FF5BEE4BD14}" destId="{B62CD60D-4537-41F7-83C1-CB482CE64163}" srcOrd="2" destOrd="0" presId="urn:microsoft.com/office/officeart/2005/8/layout/funnel1"/>
    <dgm:cxn modelId="{C0143868-6751-4B39-9D9E-69ED8D9B67DD}" type="presParOf" srcId="{51B8CBD0-6EFF-42D3-84BD-3FF5BEE4BD14}" destId="{015C2E69-AD60-4E8E-B6E8-8AEE7353572E}" srcOrd="3" destOrd="0" presId="urn:microsoft.com/office/officeart/2005/8/layout/funnel1"/>
    <dgm:cxn modelId="{AF3E232E-FF46-432B-B093-E71FA6AA0007}" type="presParOf" srcId="{51B8CBD0-6EFF-42D3-84BD-3FF5BEE4BD14}" destId="{910C9221-99AE-4B80-A6FC-A7228D6530FF}" srcOrd="4" destOrd="0" presId="urn:microsoft.com/office/officeart/2005/8/layout/funnel1"/>
    <dgm:cxn modelId="{8E640920-43AA-4EE0-B510-7856A74D93ED}" type="presParOf" srcId="{51B8CBD0-6EFF-42D3-84BD-3FF5BEE4BD14}" destId="{A6229297-0928-4CCE-8109-6196964A0085}" srcOrd="5" destOrd="0" presId="urn:microsoft.com/office/officeart/2005/8/layout/funnel1"/>
    <dgm:cxn modelId="{B0A3DD46-0F70-4DCD-B27D-6069BEC4D05D}" type="presParOf" srcId="{51B8CBD0-6EFF-42D3-84BD-3FF5BEE4BD14}" destId="{DF8F2058-BE44-4F1E-988C-71BA3464526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1F13D-9037-442D-A7A7-D95CF1602DD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E2315AC-DBCA-40B8-942E-AE2E13FEF30B}">
      <dgm:prSet phldrT="[Text]"/>
      <dgm:spPr/>
      <dgm:t>
        <a:bodyPr/>
        <a:lstStyle/>
        <a:p>
          <a:r>
            <a:rPr lang="en-US" dirty="0" smtClean="0"/>
            <a:t>10 or more contiguous Acres Agricultural Purposes -273.13 subd.23 (e) (1)              .   </a:t>
          </a:r>
          <a:endParaRPr lang="en-US" dirty="0"/>
        </a:p>
      </dgm:t>
    </dgm:pt>
    <dgm:pt modelId="{F446B077-02C7-4132-97B9-3FD85FDD4DE6}" type="parTrans" cxnId="{3337D74C-3514-4B3F-BC7E-534B97004142}">
      <dgm:prSet/>
      <dgm:spPr/>
      <dgm:t>
        <a:bodyPr/>
        <a:lstStyle/>
        <a:p>
          <a:endParaRPr lang="en-US"/>
        </a:p>
      </dgm:t>
    </dgm:pt>
    <dgm:pt modelId="{2C202E83-ED56-4CC8-824E-58527B244120}" type="sibTrans" cxnId="{3337D74C-3514-4B3F-BC7E-534B97004142}">
      <dgm:prSet/>
      <dgm:spPr/>
      <dgm:t>
        <a:bodyPr/>
        <a:lstStyle/>
        <a:p>
          <a:endParaRPr lang="en-US"/>
        </a:p>
      </dgm:t>
    </dgm:pt>
    <dgm:pt modelId="{1A4AA5D8-2B9F-420A-8008-E16CAAC34E9E}">
      <dgm:prSet phldrT="[Text]"/>
      <dgm:spPr/>
      <dgm:t>
        <a:bodyPr/>
        <a:lstStyle/>
        <a:p>
          <a:r>
            <a:rPr lang="en-US" dirty="0" smtClean="0"/>
            <a:t>10 -10.99 Acres No Dwelling and 11 plus acres with or without dwelling.</a:t>
          </a:r>
          <a:endParaRPr lang="en-US" dirty="0"/>
        </a:p>
      </dgm:t>
    </dgm:pt>
    <dgm:pt modelId="{30BB97CF-6801-404B-9B9D-17A84C7E7157}" type="parTrans" cxnId="{4AF30FE2-2508-43ED-A8E0-4C78891255F9}">
      <dgm:prSet/>
      <dgm:spPr/>
      <dgm:t>
        <a:bodyPr/>
        <a:lstStyle/>
        <a:p>
          <a:endParaRPr lang="en-US"/>
        </a:p>
      </dgm:t>
    </dgm:pt>
    <dgm:pt modelId="{1C207FC4-B401-42DE-B224-267E51BFDFFF}" type="sibTrans" cxnId="{4AF30FE2-2508-43ED-A8E0-4C78891255F9}">
      <dgm:prSet/>
      <dgm:spPr/>
      <dgm:t>
        <a:bodyPr/>
        <a:lstStyle/>
        <a:p>
          <a:endParaRPr lang="en-US"/>
        </a:p>
      </dgm:t>
    </dgm:pt>
    <dgm:pt modelId="{99F26E58-9790-4A49-8C1E-47F5A3488680}">
      <dgm:prSet phldrT="[Text]"/>
      <dgm:spPr/>
      <dgm:t>
        <a:bodyPr/>
        <a:lstStyle/>
        <a:p>
          <a:r>
            <a:rPr lang="en-US" dirty="0" smtClean="0"/>
            <a:t>Less than Ten acres Exclusively used for Agricultural Purposes – 273.13 subd.23 (f) (1)</a:t>
          </a:r>
        </a:p>
        <a:p>
          <a:endParaRPr lang="en-US" dirty="0"/>
        </a:p>
      </dgm:t>
    </dgm:pt>
    <dgm:pt modelId="{0423ECFF-A5DB-401E-B7A3-5EF024077C27}" type="parTrans" cxnId="{F3F18120-4C54-425B-B17C-35DD5EF12B44}">
      <dgm:prSet/>
      <dgm:spPr/>
      <dgm:t>
        <a:bodyPr/>
        <a:lstStyle/>
        <a:p>
          <a:endParaRPr lang="en-US"/>
        </a:p>
      </dgm:t>
    </dgm:pt>
    <dgm:pt modelId="{CB26E1B5-9567-4997-8474-5A0EBABB5198}" type="sibTrans" cxnId="{F3F18120-4C54-425B-B17C-35DD5EF12B44}">
      <dgm:prSet/>
      <dgm:spPr/>
      <dgm:t>
        <a:bodyPr/>
        <a:lstStyle/>
        <a:p>
          <a:endParaRPr lang="en-US"/>
        </a:p>
      </dgm:t>
    </dgm:pt>
    <dgm:pt modelId="{9BC440C5-6A37-4376-BD91-A33A4F9744C1}">
      <dgm:prSet phldrT="[Text]"/>
      <dgm:spPr/>
      <dgm:t>
        <a:bodyPr/>
        <a:lstStyle/>
        <a:p>
          <a:r>
            <a:rPr lang="en-US" dirty="0" smtClean="0"/>
            <a:t>Less than 11 acres including a dwelling 273.13 subd.23 (f) (2)</a:t>
          </a:r>
          <a:endParaRPr lang="en-US" dirty="0"/>
        </a:p>
      </dgm:t>
    </dgm:pt>
    <dgm:pt modelId="{3080508F-AC4A-4CE8-84E4-CD62F0DD5521}" type="parTrans" cxnId="{4ECCBBB5-45C2-45E8-BF38-00ED11675ACC}">
      <dgm:prSet/>
      <dgm:spPr/>
      <dgm:t>
        <a:bodyPr/>
        <a:lstStyle/>
        <a:p>
          <a:endParaRPr lang="en-US"/>
        </a:p>
      </dgm:t>
    </dgm:pt>
    <dgm:pt modelId="{BEB2F831-06DF-4F57-B550-D735CA2D6406}" type="sibTrans" cxnId="{4ECCBBB5-45C2-45E8-BF38-00ED11675ACC}">
      <dgm:prSet/>
      <dgm:spPr/>
      <dgm:t>
        <a:bodyPr/>
        <a:lstStyle/>
        <a:p>
          <a:endParaRPr lang="en-US"/>
        </a:p>
      </dgm:t>
    </dgm:pt>
    <dgm:pt modelId="{3A83CF5F-AF27-46EB-AEA1-FAF2F3851C79}">
      <dgm:prSet phldrT="[Text]" phldr="1"/>
      <dgm:spPr/>
      <dgm:t>
        <a:bodyPr/>
        <a:lstStyle/>
        <a:p>
          <a:endParaRPr lang="en-US"/>
        </a:p>
      </dgm:t>
    </dgm:pt>
    <dgm:pt modelId="{92009BAF-B52E-4B83-A17D-8883D3C31345}" type="parTrans" cxnId="{5A32A3B1-42BF-4433-8E6D-9DD8ACC93684}">
      <dgm:prSet/>
      <dgm:spPr/>
      <dgm:t>
        <a:bodyPr/>
        <a:lstStyle/>
        <a:p>
          <a:endParaRPr lang="en-US"/>
        </a:p>
      </dgm:t>
    </dgm:pt>
    <dgm:pt modelId="{FD908B96-2D1B-485C-A946-663FD5E031D7}" type="sibTrans" cxnId="{5A32A3B1-42BF-4433-8E6D-9DD8ACC93684}">
      <dgm:prSet/>
      <dgm:spPr/>
      <dgm:t>
        <a:bodyPr/>
        <a:lstStyle/>
        <a:p>
          <a:endParaRPr lang="en-US"/>
        </a:p>
      </dgm:t>
    </dgm:pt>
    <dgm:pt modelId="{016B032A-8D6D-44E3-BBFD-42246B0FD019}">
      <dgm:prSet phldrT="[Text]" phldr="1"/>
      <dgm:spPr/>
      <dgm:t>
        <a:bodyPr/>
        <a:lstStyle/>
        <a:p>
          <a:endParaRPr lang="en-US"/>
        </a:p>
      </dgm:t>
    </dgm:pt>
    <dgm:pt modelId="{A0DE5631-7EAB-4405-9EBB-87E3540EE73D}" type="parTrans" cxnId="{423AF71F-0C21-4189-AEAB-3349AD83D88E}">
      <dgm:prSet/>
      <dgm:spPr/>
      <dgm:t>
        <a:bodyPr/>
        <a:lstStyle/>
        <a:p>
          <a:endParaRPr lang="en-US"/>
        </a:p>
      </dgm:t>
    </dgm:pt>
    <dgm:pt modelId="{A463AE4E-B09D-41B4-B44F-A73C4AA2A70E}" type="sibTrans" cxnId="{423AF71F-0C21-4189-AEAB-3349AD83D88E}">
      <dgm:prSet/>
      <dgm:spPr/>
      <dgm:t>
        <a:bodyPr/>
        <a:lstStyle/>
        <a:p>
          <a:endParaRPr lang="en-US"/>
        </a:p>
      </dgm:t>
    </dgm:pt>
    <dgm:pt modelId="{5DCC4BEC-119E-47B9-A315-FD46AA3B2A05}">
      <dgm:prSet phldrT="[Text]" phldr="1"/>
      <dgm:spPr/>
      <dgm:t>
        <a:bodyPr/>
        <a:lstStyle/>
        <a:p>
          <a:endParaRPr lang="en-US"/>
        </a:p>
      </dgm:t>
    </dgm:pt>
    <dgm:pt modelId="{F1848368-FAC0-4EC6-BBF3-7BB57C89221A}" type="parTrans" cxnId="{B91D63D4-5E7D-47DE-B7FE-CD863567A6EB}">
      <dgm:prSet/>
      <dgm:spPr/>
      <dgm:t>
        <a:bodyPr/>
        <a:lstStyle/>
        <a:p>
          <a:endParaRPr lang="en-US"/>
        </a:p>
      </dgm:t>
    </dgm:pt>
    <dgm:pt modelId="{24BD191E-7987-441C-87C2-E5902F1688BA}" type="sibTrans" cxnId="{B91D63D4-5E7D-47DE-B7FE-CD863567A6EB}">
      <dgm:prSet/>
      <dgm:spPr/>
      <dgm:t>
        <a:bodyPr/>
        <a:lstStyle/>
        <a:p>
          <a:endParaRPr lang="en-US"/>
        </a:p>
      </dgm:t>
    </dgm:pt>
    <dgm:pt modelId="{E0628CC4-3272-4EA4-B19A-34554A249F8E}">
      <dgm:prSet/>
      <dgm:spPr/>
      <dgm:t>
        <a:bodyPr/>
        <a:lstStyle/>
        <a:p>
          <a:endParaRPr lang="en-US" dirty="0"/>
        </a:p>
      </dgm:t>
    </dgm:pt>
    <dgm:pt modelId="{FF1242CF-FAE0-402B-AB42-ED825443E9D6}" type="parTrans" cxnId="{74BAFBB7-507D-4F5D-BE80-6C3DA75A4B03}">
      <dgm:prSet/>
      <dgm:spPr/>
      <dgm:t>
        <a:bodyPr/>
        <a:lstStyle/>
        <a:p>
          <a:endParaRPr lang="en-US"/>
        </a:p>
      </dgm:t>
    </dgm:pt>
    <dgm:pt modelId="{BB8F8CD2-95B1-4559-AD64-4AF10A5E5AB4}" type="sibTrans" cxnId="{74BAFBB7-507D-4F5D-BE80-6C3DA75A4B03}">
      <dgm:prSet/>
      <dgm:spPr/>
      <dgm:t>
        <a:bodyPr/>
        <a:lstStyle/>
        <a:p>
          <a:endParaRPr lang="en-US"/>
        </a:p>
      </dgm:t>
    </dgm:pt>
    <dgm:pt modelId="{3115205F-8BC1-4A74-BC49-AE618A020D05}">
      <dgm:prSet/>
      <dgm:spPr/>
      <dgm:t>
        <a:bodyPr/>
        <a:lstStyle/>
        <a:p>
          <a:r>
            <a:rPr lang="en-US" dirty="0" smtClean="0"/>
            <a:t>Less than 10 acres No Dwelling.</a:t>
          </a:r>
          <a:endParaRPr lang="en-US" dirty="0"/>
        </a:p>
      </dgm:t>
    </dgm:pt>
    <dgm:pt modelId="{284BB181-6600-4EDA-BAEF-C391F837DFF6}" type="parTrans" cxnId="{8487CBDB-8B90-4017-BD1A-0DE682A7DC41}">
      <dgm:prSet/>
      <dgm:spPr/>
      <dgm:t>
        <a:bodyPr/>
        <a:lstStyle/>
        <a:p>
          <a:endParaRPr lang="en-US"/>
        </a:p>
      </dgm:t>
    </dgm:pt>
    <dgm:pt modelId="{CF04A515-8A12-4BA6-BAE1-2AB6A6B8241F}" type="sibTrans" cxnId="{8487CBDB-8B90-4017-BD1A-0DE682A7DC41}">
      <dgm:prSet/>
      <dgm:spPr/>
      <dgm:t>
        <a:bodyPr/>
        <a:lstStyle/>
        <a:p>
          <a:endParaRPr lang="en-US"/>
        </a:p>
      </dgm:t>
    </dgm:pt>
    <dgm:pt modelId="{44294917-FC1A-4EB5-9BBF-39AEF5F01828}">
      <dgm:prSet/>
      <dgm:spPr/>
      <dgm:t>
        <a:bodyPr/>
        <a:lstStyle/>
        <a:p>
          <a:endParaRPr lang="en-US"/>
        </a:p>
      </dgm:t>
    </dgm:pt>
    <dgm:pt modelId="{C35AF698-DB36-4928-A44C-533480113979}" type="parTrans" cxnId="{4D8CBA38-3CA0-4467-B592-7ABE01D1D6C5}">
      <dgm:prSet/>
      <dgm:spPr/>
      <dgm:t>
        <a:bodyPr/>
        <a:lstStyle/>
        <a:p>
          <a:endParaRPr lang="en-US"/>
        </a:p>
      </dgm:t>
    </dgm:pt>
    <dgm:pt modelId="{83DFCFFB-DD48-467B-94CC-C3F1A243D05F}" type="sibTrans" cxnId="{4D8CBA38-3CA0-4467-B592-7ABE01D1D6C5}">
      <dgm:prSet/>
      <dgm:spPr/>
      <dgm:t>
        <a:bodyPr/>
        <a:lstStyle/>
        <a:p>
          <a:endParaRPr lang="en-US"/>
        </a:p>
      </dgm:t>
    </dgm:pt>
    <dgm:pt modelId="{402FF5DE-3C0F-4225-9233-367E9D9A3B0F}">
      <dgm:prSet/>
      <dgm:spPr/>
      <dgm:t>
        <a:bodyPr/>
        <a:lstStyle/>
        <a:p>
          <a:r>
            <a:rPr lang="en-US" dirty="0" smtClean="0"/>
            <a:t>Intensive Livestock or Poultry Confinement Operation – 273.13 subd.23 (e) (2)</a:t>
          </a:r>
          <a:endParaRPr lang="en-US" dirty="0"/>
        </a:p>
      </dgm:t>
    </dgm:pt>
    <dgm:pt modelId="{0183D1D0-6A92-403C-ADD5-CE23597AC1D9}" type="parTrans" cxnId="{7B7B8FF5-1F8B-4C98-8F12-AAB2C2F2AC13}">
      <dgm:prSet/>
      <dgm:spPr/>
      <dgm:t>
        <a:bodyPr/>
        <a:lstStyle/>
        <a:p>
          <a:endParaRPr lang="en-US"/>
        </a:p>
      </dgm:t>
    </dgm:pt>
    <dgm:pt modelId="{578B0C2A-8327-4174-84EB-5C3D19CEAAB6}" type="sibTrans" cxnId="{7B7B8FF5-1F8B-4C98-8F12-AAB2C2F2AC13}">
      <dgm:prSet/>
      <dgm:spPr/>
      <dgm:t>
        <a:bodyPr/>
        <a:lstStyle/>
        <a:p>
          <a:endParaRPr lang="en-US"/>
        </a:p>
      </dgm:t>
    </dgm:pt>
    <dgm:pt modelId="{6256CA5F-789B-4444-BDC4-873379A8F3B5}">
      <dgm:prSet/>
      <dgm:spPr/>
      <dgm:t>
        <a:bodyPr/>
        <a:lstStyle/>
        <a:p>
          <a:endParaRPr lang="en-US" dirty="0"/>
        </a:p>
      </dgm:t>
    </dgm:pt>
    <dgm:pt modelId="{C40244D9-FAE3-4D81-8FFF-A9EA581ACD72}" type="parTrans" cxnId="{498949D1-5B3F-496C-B892-E8ECF654E868}">
      <dgm:prSet/>
      <dgm:spPr/>
      <dgm:t>
        <a:bodyPr/>
        <a:lstStyle/>
        <a:p>
          <a:endParaRPr lang="en-US"/>
        </a:p>
      </dgm:t>
    </dgm:pt>
    <dgm:pt modelId="{2AC1D7F7-097A-43C3-B7AB-EDCE8FA83A2D}" type="sibTrans" cxnId="{498949D1-5B3F-496C-B892-E8ECF654E868}">
      <dgm:prSet/>
      <dgm:spPr/>
      <dgm:t>
        <a:bodyPr/>
        <a:lstStyle/>
        <a:p>
          <a:endParaRPr lang="en-US"/>
        </a:p>
      </dgm:t>
    </dgm:pt>
    <dgm:pt modelId="{94DE9621-FE61-42BF-B55A-2270E34E5AEE}">
      <dgm:prSet/>
      <dgm:spPr/>
      <dgm:t>
        <a:bodyPr/>
        <a:lstStyle/>
        <a:p>
          <a:r>
            <a:rPr lang="en-US" dirty="0" smtClean="0"/>
            <a:t>Property of any Acreage, with or without dwelling.</a:t>
          </a:r>
          <a:endParaRPr lang="en-US" dirty="0"/>
        </a:p>
      </dgm:t>
    </dgm:pt>
    <dgm:pt modelId="{2E078463-7E57-4092-AFC0-365924BCDA8A}" type="parTrans" cxnId="{3DFC3C58-714E-4F41-8C46-ECF72F5CC2A1}">
      <dgm:prSet/>
      <dgm:spPr/>
      <dgm:t>
        <a:bodyPr/>
        <a:lstStyle/>
        <a:p>
          <a:endParaRPr lang="en-US"/>
        </a:p>
      </dgm:t>
    </dgm:pt>
    <dgm:pt modelId="{8DEBCD2F-A48F-43B8-A514-9A3EFB79A070}" type="sibTrans" cxnId="{3DFC3C58-714E-4F41-8C46-ECF72F5CC2A1}">
      <dgm:prSet/>
      <dgm:spPr/>
      <dgm:t>
        <a:bodyPr/>
        <a:lstStyle/>
        <a:p>
          <a:endParaRPr lang="en-US"/>
        </a:p>
      </dgm:t>
    </dgm:pt>
    <dgm:pt modelId="{29115D15-B996-4A12-B84E-D2424506BDE1}">
      <dgm:prSet/>
      <dgm:spPr/>
      <dgm:t>
        <a:bodyPr/>
        <a:lstStyle/>
        <a:p>
          <a:r>
            <a:rPr lang="en-US" dirty="0" smtClean="0"/>
            <a:t>Less than 11 acres with a dwelling.</a:t>
          </a:r>
          <a:endParaRPr lang="en-US" dirty="0"/>
        </a:p>
      </dgm:t>
    </dgm:pt>
    <dgm:pt modelId="{2DA76E86-2274-4229-8472-39328D405150}" type="parTrans" cxnId="{90EB50D0-6B01-4E84-8D5D-D90A7AB34FCC}">
      <dgm:prSet/>
      <dgm:spPr/>
      <dgm:t>
        <a:bodyPr/>
        <a:lstStyle/>
        <a:p>
          <a:endParaRPr lang="en-US"/>
        </a:p>
      </dgm:t>
    </dgm:pt>
    <dgm:pt modelId="{576BBA06-B358-4D1F-A9C6-18520C53D278}" type="sibTrans" cxnId="{90EB50D0-6B01-4E84-8D5D-D90A7AB34FCC}">
      <dgm:prSet/>
      <dgm:spPr/>
      <dgm:t>
        <a:bodyPr/>
        <a:lstStyle/>
        <a:p>
          <a:endParaRPr lang="en-US"/>
        </a:p>
      </dgm:t>
    </dgm:pt>
    <dgm:pt modelId="{235FBA4B-BA18-4C5A-94C8-F58963F8ADF3}">
      <dgm:prSet/>
      <dgm:spPr/>
      <dgm:t>
        <a:bodyPr/>
        <a:lstStyle/>
        <a:p>
          <a:endParaRPr lang="en-US" dirty="0"/>
        </a:p>
      </dgm:t>
    </dgm:pt>
    <dgm:pt modelId="{693FF218-728F-47FF-BB39-747D2617B0E8}" type="parTrans" cxnId="{0A214BB3-4414-417F-A5D7-4357246DBB47}">
      <dgm:prSet/>
      <dgm:spPr/>
      <dgm:t>
        <a:bodyPr/>
        <a:lstStyle/>
        <a:p>
          <a:endParaRPr lang="en-US"/>
        </a:p>
      </dgm:t>
    </dgm:pt>
    <dgm:pt modelId="{AA99D4C9-C811-4F47-81D5-372204D9503F}" type="sibTrans" cxnId="{0A214BB3-4414-417F-A5D7-4357246DBB47}">
      <dgm:prSet/>
      <dgm:spPr/>
      <dgm:t>
        <a:bodyPr/>
        <a:lstStyle/>
        <a:p>
          <a:endParaRPr lang="en-US"/>
        </a:p>
      </dgm:t>
    </dgm:pt>
    <dgm:pt modelId="{69A75312-70D2-42D7-9872-80BBC921C44F}" type="pres">
      <dgm:prSet presAssocID="{6EE1F13D-9037-442D-A7A7-D95CF1602DD9}" presName="cycleMatrixDiagram" presStyleCnt="0">
        <dgm:presLayoutVars>
          <dgm:chMax val="1"/>
          <dgm:dir/>
          <dgm:animLvl val="lvl"/>
          <dgm:resizeHandles val="exact"/>
        </dgm:presLayoutVars>
      </dgm:prSet>
      <dgm:spPr/>
      <dgm:t>
        <a:bodyPr/>
        <a:lstStyle/>
        <a:p>
          <a:endParaRPr lang="en-US"/>
        </a:p>
      </dgm:t>
    </dgm:pt>
    <dgm:pt modelId="{98E13D65-4AE7-4449-898F-152B24DA7098}" type="pres">
      <dgm:prSet presAssocID="{6EE1F13D-9037-442D-A7A7-D95CF1602DD9}" presName="children" presStyleCnt="0"/>
      <dgm:spPr/>
    </dgm:pt>
    <dgm:pt modelId="{F15ADE60-23A2-490F-9BEE-30E59E72AA6F}" type="pres">
      <dgm:prSet presAssocID="{6EE1F13D-9037-442D-A7A7-D95CF1602DD9}" presName="child1group" presStyleCnt="0"/>
      <dgm:spPr/>
    </dgm:pt>
    <dgm:pt modelId="{A2C62E68-6020-4543-96EB-DA53F61DBBDC}" type="pres">
      <dgm:prSet presAssocID="{6EE1F13D-9037-442D-A7A7-D95CF1602DD9}" presName="child1" presStyleLbl="bgAcc1" presStyleIdx="0" presStyleCnt="4"/>
      <dgm:spPr/>
      <dgm:t>
        <a:bodyPr/>
        <a:lstStyle/>
        <a:p>
          <a:endParaRPr lang="en-US"/>
        </a:p>
      </dgm:t>
    </dgm:pt>
    <dgm:pt modelId="{0DFED862-D10C-448E-920F-F6888AF9E389}" type="pres">
      <dgm:prSet presAssocID="{6EE1F13D-9037-442D-A7A7-D95CF1602DD9}" presName="child1Text" presStyleLbl="bgAcc1" presStyleIdx="0" presStyleCnt="4">
        <dgm:presLayoutVars>
          <dgm:bulletEnabled val="1"/>
        </dgm:presLayoutVars>
      </dgm:prSet>
      <dgm:spPr/>
      <dgm:t>
        <a:bodyPr/>
        <a:lstStyle/>
        <a:p>
          <a:endParaRPr lang="en-US"/>
        </a:p>
      </dgm:t>
    </dgm:pt>
    <dgm:pt modelId="{C1A28399-036C-4E94-AB88-3FF42073A3A8}" type="pres">
      <dgm:prSet presAssocID="{6EE1F13D-9037-442D-A7A7-D95CF1602DD9}" presName="child2group" presStyleCnt="0"/>
      <dgm:spPr/>
    </dgm:pt>
    <dgm:pt modelId="{2B082C94-1671-47BE-9928-367552AB02D7}" type="pres">
      <dgm:prSet presAssocID="{6EE1F13D-9037-442D-A7A7-D95CF1602DD9}" presName="child2" presStyleLbl="bgAcc1" presStyleIdx="1" presStyleCnt="4"/>
      <dgm:spPr/>
      <dgm:t>
        <a:bodyPr/>
        <a:lstStyle/>
        <a:p>
          <a:endParaRPr lang="en-US"/>
        </a:p>
      </dgm:t>
    </dgm:pt>
    <dgm:pt modelId="{5BF427EB-F44B-4D0F-8384-21C1F20BA2C3}" type="pres">
      <dgm:prSet presAssocID="{6EE1F13D-9037-442D-A7A7-D95CF1602DD9}" presName="child2Text" presStyleLbl="bgAcc1" presStyleIdx="1" presStyleCnt="4">
        <dgm:presLayoutVars>
          <dgm:bulletEnabled val="1"/>
        </dgm:presLayoutVars>
      </dgm:prSet>
      <dgm:spPr/>
      <dgm:t>
        <a:bodyPr/>
        <a:lstStyle/>
        <a:p>
          <a:endParaRPr lang="en-US"/>
        </a:p>
      </dgm:t>
    </dgm:pt>
    <dgm:pt modelId="{1E47A745-E12F-492D-9F38-2CBD1A58C112}" type="pres">
      <dgm:prSet presAssocID="{6EE1F13D-9037-442D-A7A7-D95CF1602DD9}" presName="child3group" presStyleCnt="0"/>
      <dgm:spPr/>
    </dgm:pt>
    <dgm:pt modelId="{E26BDDFB-304D-4DD6-8C1F-8186FD3885ED}" type="pres">
      <dgm:prSet presAssocID="{6EE1F13D-9037-442D-A7A7-D95CF1602DD9}" presName="child3" presStyleLbl="bgAcc1" presStyleIdx="2" presStyleCnt="4" custScaleX="99477" custLinFactNeighborX="4392"/>
      <dgm:spPr/>
      <dgm:t>
        <a:bodyPr/>
        <a:lstStyle/>
        <a:p>
          <a:endParaRPr lang="en-US"/>
        </a:p>
      </dgm:t>
    </dgm:pt>
    <dgm:pt modelId="{79DCAFE6-47BC-4320-88A4-03EA39809EFA}" type="pres">
      <dgm:prSet presAssocID="{6EE1F13D-9037-442D-A7A7-D95CF1602DD9}" presName="child3Text" presStyleLbl="bgAcc1" presStyleIdx="2" presStyleCnt="4">
        <dgm:presLayoutVars>
          <dgm:bulletEnabled val="1"/>
        </dgm:presLayoutVars>
      </dgm:prSet>
      <dgm:spPr/>
      <dgm:t>
        <a:bodyPr/>
        <a:lstStyle/>
        <a:p>
          <a:endParaRPr lang="en-US"/>
        </a:p>
      </dgm:t>
    </dgm:pt>
    <dgm:pt modelId="{1F3B5593-D3C3-42AC-B395-7C5AA1E1DD46}" type="pres">
      <dgm:prSet presAssocID="{6EE1F13D-9037-442D-A7A7-D95CF1602DD9}" presName="child4group" presStyleCnt="0"/>
      <dgm:spPr/>
    </dgm:pt>
    <dgm:pt modelId="{939128E6-07B2-442C-9A4A-3B9F2E712512}" type="pres">
      <dgm:prSet presAssocID="{6EE1F13D-9037-442D-A7A7-D95CF1602DD9}" presName="child4" presStyleLbl="bgAcc1" presStyleIdx="3" presStyleCnt="4" custLinFactNeighborX="-6049" custLinFactNeighborY="2747"/>
      <dgm:spPr/>
      <dgm:t>
        <a:bodyPr/>
        <a:lstStyle/>
        <a:p>
          <a:endParaRPr lang="en-US"/>
        </a:p>
      </dgm:t>
    </dgm:pt>
    <dgm:pt modelId="{9C016B94-0290-4F8A-B3A9-DAC86BAAD9CC}" type="pres">
      <dgm:prSet presAssocID="{6EE1F13D-9037-442D-A7A7-D95CF1602DD9}" presName="child4Text" presStyleLbl="bgAcc1" presStyleIdx="3" presStyleCnt="4">
        <dgm:presLayoutVars>
          <dgm:bulletEnabled val="1"/>
        </dgm:presLayoutVars>
      </dgm:prSet>
      <dgm:spPr/>
      <dgm:t>
        <a:bodyPr/>
        <a:lstStyle/>
        <a:p>
          <a:endParaRPr lang="en-US"/>
        </a:p>
      </dgm:t>
    </dgm:pt>
    <dgm:pt modelId="{E53CBE53-E8FF-4EAC-A3ED-D9291B1834C4}" type="pres">
      <dgm:prSet presAssocID="{6EE1F13D-9037-442D-A7A7-D95CF1602DD9}" presName="childPlaceholder" presStyleCnt="0"/>
      <dgm:spPr/>
    </dgm:pt>
    <dgm:pt modelId="{3CCC878F-135C-4C4B-AE0F-F281042E67CC}" type="pres">
      <dgm:prSet presAssocID="{6EE1F13D-9037-442D-A7A7-D95CF1602DD9}" presName="circle" presStyleCnt="0"/>
      <dgm:spPr/>
    </dgm:pt>
    <dgm:pt modelId="{3E55B6C0-CCBD-406A-94B3-96042B54BDE5}" type="pres">
      <dgm:prSet presAssocID="{6EE1F13D-9037-442D-A7A7-D95CF1602DD9}" presName="quadrant1" presStyleLbl="node1" presStyleIdx="0" presStyleCnt="4">
        <dgm:presLayoutVars>
          <dgm:chMax val="1"/>
          <dgm:bulletEnabled val="1"/>
        </dgm:presLayoutVars>
      </dgm:prSet>
      <dgm:spPr/>
      <dgm:t>
        <a:bodyPr/>
        <a:lstStyle/>
        <a:p>
          <a:endParaRPr lang="en-US"/>
        </a:p>
      </dgm:t>
    </dgm:pt>
    <dgm:pt modelId="{8EC8B787-ED62-44E9-A61D-C28B04347FDA}" type="pres">
      <dgm:prSet presAssocID="{6EE1F13D-9037-442D-A7A7-D95CF1602DD9}" presName="quadrant2" presStyleLbl="node1" presStyleIdx="1" presStyleCnt="4">
        <dgm:presLayoutVars>
          <dgm:chMax val="1"/>
          <dgm:bulletEnabled val="1"/>
        </dgm:presLayoutVars>
      </dgm:prSet>
      <dgm:spPr/>
      <dgm:t>
        <a:bodyPr/>
        <a:lstStyle/>
        <a:p>
          <a:endParaRPr lang="en-US"/>
        </a:p>
      </dgm:t>
    </dgm:pt>
    <dgm:pt modelId="{BD844BA7-235B-4CD5-944E-2779E26B45C3}" type="pres">
      <dgm:prSet presAssocID="{6EE1F13D-9037-442D-A7A7-D95CF1602DD9}" presName="quadrant3" presStyleLbl="node1" presStyleIdx="2" presStyleCnt="4">
        <dgm:presLayoutVars>
          <dgm:chMax val="1"/>
          <dgm:bulletEnabled val="1"/>
        </dgm:presLayoutVars>
      </dgm:prSet>
      <dgm:spPr/>
      <dgm:t>
        <a:bodyPr/>
        <a:lstStyle/>
        <a:p>
          <a:endParaRPr lang="en-US"/>
        </a:p>
      </dgm:t>
    </dgm:pt>
    <dgm:pt modelId="{61F0A6C1-A4D7-4010-B57F-3062F794B5C9}" type="pres">
      <dgm:prSet presAssocID="{6EE1F13D-9037-442D-A7A7-D95CF1602DD9}" presName="quadrant4" presStyleLbl="node1" presStyleIdx="3" presStyleCnt="4">
        <dgm:presLayoutVars>
          <dgm:chMax val="1"/>
          <dgm:bulletEnabled val="1"/>
        </dgm:presLayoutVars>
      </dgm:prSet>
      <dgm:spPr/>
      <dgm:t>
        <a:bodyPr/>
        <a:lstStyle/>
        <a:p>
          <a:endParaRPr lang="en-US"/>
        </a:p>
      </dgm:t>
    </dgm:pt>
    <dgm:pt modelId="{C403C978-7ABC-45DB-A96E-C636D5036E36}" type="pres">
      <dgm:prSet presAssocID="{6EE1F13D-9037-442D-A7A7-D95CF1602DD9}" presName="quadrantPlaceholder" presStyleCnt="0"/>
      <dgm:spPr/>
    </dgm:pt>
    <dgm:pt modelId="{40E67263-ED42-4750-8F7E-B985BF681BE9}" type="pres">
      <dgm:prSet presAssocID="{6EE1F13D-9037-442D-A7A7-D95CF1602DD9}" presName="center1" presStyleLbl="fgShp" presStyleIdx="0" presStyleCnt="2"/>
      <dgm:spPr/>
    </dgm:pt>
    <dgm:pt modelId="{E7276AF6-6672-489F-B7F0-61C0AC6D44A3}" type="pres">
      <dgm:prSet presAssocID="{6EE1F13D-9037-442D-A7A7-D95CF1602DD9}" presName="center2" presStyleLbl="fgShp" presStyleIdx="1" presStyleCnt="2"/>
      <dgm:spPr/>
    </dgm:pt>
  </dgm:ptLst>
  <dgm:cxnLst>
    <dgm:cxn modelId="{74BAFBB7-507D-4F5D-BE80-6C3DA75A4B03}" srcId="{8E2315AC-DBCA-40B8-942E-AE2E13FEF30B}" destId="{E0628CC4-3272-4EA4-B19A-34554A249F8E}" srcOrd="1" destOrd="0" parTransId="{FF1242CF-FAE0-402B-AB42-ED825443E9D6}" sibTransId="{BB8F8CD2-95B1-4559-AD64-4AF10A5E5AB4}"/>
    <dgm:cxn modelId="{8487CBDB-8B90-4017-BD1A-0DE682A7DC41}" srcId="{99F26E58-9790-4A49-8C1E-47F5A3488680}" destId="{3115205F-8BC1-4A74-BC49-AE618A020D05}" srcOrd="0" destOrd="0" parTransId="{284BB181-6600-4EDA-BAEF-C391F837DFF6}" sibTransId="{CF04A515-8A12-4BA6-BAE1-2AB6A6B8241F}"/>
    <dgm:cxn modelId="{423AF71F-0C21-4189-AEAB-3349AD83D88E}" srcId="{6EE1F13D-9037-442D-A7A7-D95CF1602DD9}" destId="{016B032A-8D6D-44E3-BBFD-42246B0FD019}" srcOrd="6" destOrd="0" parTransId="{A0DE5631-7EAB-4405-9EBB-87E3540EE73D}" sibTransId="{A463AE4E-B09D-41B4-B44F-A73C4AA2A70E}"/>
    <dgm:cxn modelId="{0E7A53B1-36E0-4A55-BD21-D456A06AB431}" type="presOf" srcId="{1A4AA5D8-2B9F-420A-8008-E16CAAC34E9E}" destId="{0DFED862-D10C-448E-920F-F6888AF9E389}" srcOrd="1" destOrd="0" presId="urn:microsoft.com/office/officeart/2005/8/layout/cycle4"/>
    <dgm:cxn modelId="{90EB50D0-6B01-4E84-8D5D-D90A7AB34FCC}" srcId="{9BC440C5-6A37-4376-BD91-A33A4F9744C1}" destId="{29115D15-B996-4A12-B84E-D2424506BDE1}" srcOrd="0" destOrd="0" parTransId="{2DA76E86-2274-4229-8472-39328D405150}" sibTransId="{576BBA06-B358-4D1F-A9C6-18520C53D278}"/>
    <dgm:cxn modelId="{B91D63D4-5E7D-47DE-B7FE-CD863567A6EB}" srcId="{016B032A-8D6D-44E3-BBFD-42246B0FD019}" destId="{5DCC4BEC-119E-47B9-A315-FD46AA3B2A05}" srcOrd="0" destOrd="0" parTransId="{F1848368-FAC0-4EC6-BBF3-7BB57C89221A}" sibTransId="{24BD191E-7987-441C-87C2-E5902F1688BA}"/>
    <dgm:cxn modelId="{3DFC3C58-714E-4F41-8C46-ECF72F5CC2A1}" srcId="{402FF5DE-3C0F-4225-9233-367E9D9A3B0F}" destId="{94DE9621-FE61-42BF-B55A-2270E34E5AEE}" srcOrd="0" destOrd="0" parTransId="{2E078463-7E57-4092-AFC0-365924BCDA8A}" sibTransId="{8DEBCD2F-A48F-43B8-A514-9A3EFB79A070}"/>
    <dgm:cxn modelId="{498949D1-5B3F-496C-B892-E8ECF654E868}" srcId="{6EE1F13D-9037-442D-A7A7-D95CF1602DD9}" destId="{6256CA5F-789B-4444-BDC4-873379A8F3B5}" srcOrd="4" destOrd="0" parTransId="{C40244D9-FAE3-4D81-8FFF-A9EA581ACD72}" sibTransId="{2AC1D7F7-097A-43C3-B7AB-EDCE8FA83A2D}"/>
    <dgm:cxn modelId="{0A214BB3-4414-417F-A5D7-4357246DBB47}" srcId="{9BC440C5-6A37-4376-BD91-A33A4F9744C1}" destId="{235FBA4B-BA18-4C5A-94C8-F58963F8ADF3}" srcOrd="1" destOrd="0" parTransId="{693FF218-728F-47FF-BB39-747D2617B0E8}" sibTransId="{AA99D4C9-C811-4F47-81D5-372204D9503F}"/>
    <dgm:cxn modelId="{99B29F90-9B95-493D-9DF1-3855E44A3C57}" type="presOf" srcId="{9BC440C5-6A37-4376-BD91-A33A4F9744C1}" destId="{BD844BA7-235B-4CD5-944E-2779E26B45C3}" srcOrd="0" destOrd="0" presId="urn:microsoft.com/office/officeart/2005/8/layout/cycle4"/>
    <dgm:cxn modelId="{634DC6C7-C90F-4657-9A76-E24CAAB15B06}" type="presOf" srcId="{235FBA4B-BA18-4C5A-94C8-F58963F8ADF3}" destId="{E26BDDFB-304D-4DD6-8C1F-8186FD3885ED}" srcOrd="0" destOrd="1" presId="urn:microsoft.com/office/officeart/2005/8/layout/cycle4"/>
    <dgm:cxn modelId="{A5A7CF3E-0C07-4ADE-BE9C-04EF9D25F001}" type="presOf" srcId="{402FF5DE-3C0F-4225-9233-367E9D9A3B0F}" destId="{61F0A6C1-A4D7-4010-B57F-3062F794B5C9}" srcOrd="0" destOrd="0" presId="urn:microsoft.com/office/officeart/2005/8/layout/cycle4"/>
    <dgm:cxn modelId="{9051E716-5C78-4030-8E12-4D1C83A34CDB}" type="presOf" srcId="{8E2315AC-DBCA-40B8-942E-AE2E13FEF30B}" destId="{3E55B6C0-CCBD-406A-94B3-96042B54BDE5}" srcOrd="0" destOrd="0" presId="urn:microsoft.com/office/officeart/2005/8/layout/cycle4"/>
    <dgm:cxn modelId="{8CB0AAF9-1EC8-4CDA-8C59-757A44B593BC}" type="presOf" srcId="{29115D15-B996-4A12-B84E-D2424506BDE1}" destId="{E26BDDFB-304D-4DD6-8C1F-8186FD3885ED}" srcOrd="0" destOrd="0" presId="urn:microsoft.com/office/officeart/2005/8/layout/cycle4"/>
    <dgm:cxn modelId="{500E6345-54C9-43AA-AB64-9114D8936994}" type="presOf" srcId="{3115205F-8BC1-4A74-BC49-AE618A020D05}" destId="{2B082C94-1671-47BE-9928-367552AB02D7}" srcOrd="0" destOrd="0" presId="urn:microsoft.com/office/officeart/2005/8/layout/cycle4"/>
    <dgm:cxn modelId="{4C09B028-1ABA-458F-90F7-958FA71A3BF9}" type="presOf" srcId="{94DE9621-FE61-42BF-B55A-2270E34E5AEE}" destId="{939128E6-07B2-442C-9A4A-3B9F2E712512}" srcOrd="0" destOrd="0" presId="urn:microsoft.com/office/officeart/2005/8/layout/cycle4"/>
    <dgm:cxn modelId="{78FE5495-F1BA-4B02-A8CA-097FDC52B7FC}" type="presOf" srcId="{3115205F-8BC1-4A74-BC49-AE618A020D05}" destId="{5BF427EB-F44B-4D0F-8384-21C1F20BA2C3}" srcOrd="1" destOrd="0" presId="urn:microsoft.com/office/officeart/2005/8/layout/cycle4"/>
    <dgm:cxn modelId="{7A7FE677-CAB5-4954-AE7D-BBE5C98C94DC}" type="presOf" srcId="{29115D15-B996-4A12-B84E-D2424506BDE1}" destId="{79DCAFE6-47BC-4320-88A4-03EA39809EFA}" srcOrd="1" destOrd="0" presId="urn:microsoft.com/office/officeart/2005/8/layout/cycle4"/>
    <dgm:cxn modelId="{4D8CBA38-3CA0-4467-B592-7ABE01D1D6C5}" srcId="{6EE1F13D-9037-442D-A7A7-D95CF1602DD9}" destId="{44294917-FC1A-4EB5-9BBF-39AEF5F01828}" srcOrd="5" destOrd="0" parTransId="{C35AF698-DB36-4928-A44C-533480113979}" sibTransId="{83DFCFFB-DD48-467B-94CC-C3F1A243D05F}"/>
    <dgm:cxn modelId="{D5ACAE29-1EBC-4B35-8809-5D6DABA8581E}" type="presOf" srcId="{6EE1F13D-9037-442D-A7A7-D95CF1602DD9}" destId="{69A75312-70D2-42D7-9872-80BBC921C44F}" srcOrd="0" destOrd="0" presId="urn:microsoft.com/office/officeart/2005/8/layout/cycle4"/>
    <dgm:cxn modelId="{4ECCBBB5-45C2-45E8-BF38-00ED11675ACC}" srcId="{6EE1F13D-9037-442D-A7A7-D95CF1602DD9}" destId="{9BC440C5-6A37-4376-BD91-A33A4F9744C1}" srcOrd="2" destOrd="0" parTransId="{3080508F-AC4A-4CE8-84E4-CD62F0DD5521}" sibTransId="{BEB2F831-06DF-4F57-B550-D735CA2D6406}"/>
    <dgm:cxn modelId="{F3F18120-4C54-425B-B17C-35DD5EF12B44}" srcId="{6EE1F13D-9037-442D-A7A7-D95CF1602DD9}" destId="{99F26E58-9790-4A49-8C1E-47F5A3488680}" srcOrd="1" destOrd="0" parTransId="{0423ECFF-A5DB-401E-B7A3-5EF024077C27}" sibTransId="{CB26E1B5-9567-4997-8474-5A0EBABB5198}"/>
    <dgm:cxn modelId="{BFD4FFBF-D467-4FF9-97C0-C796E29631A9}" type="presOf" srcId="{235FBA4B-BA18-4C5A-94C8-F58963F8ADF3}" destId="{79DCAFE6-47BC-4320-88A4-03EA39809EFA}" srcOrd="1" destOrd="1" presId="urn:microsoft.com/office/officeart/2005/8/layout/cycle4"/>
    <dgm:cxn modelId="{41C64D95-D129-4224-AF3C-21A4F5419D25}" type="presOf" srcId="{E0628CC4-3272-4EA4-B19A-34554A249F8E}" destId="{A2C62E68-6020-4543-96EB-DA53F61DBBDC}" srcOrd="0" destOrd="1" presId="urn:microsoft.com/office/officeart/2005/8/layout/cycle4"/>
    <dgm:cxn modelId="{6A7A0317-8E88-4B3E-A382-B5A5D2A89997}" type="presOf" srcId="{E0628CC4-3272-4EA4-B19A-34554A249F8E}" destId="{0DFED862-D10C-448E-920F-F6888AF9E389}" srcOrd="1" destOrd="1" presId="urn:microsoft.com/office/officeart/2005/8/layout/cycle4"/>
    <dgm:cxn modelId="{7B7B8FF5-1F8B-4C98-8F12-AAB2C2F2AC13}" srcId="{6EE1F13D-9037-442D-A7A7-D95CF1602DD9}" destId="{402FF5DE-3C0F-4225-9233-367E9D9A3B0F}" srcOrd="3" destOrd="0" parTransId="{0183D1D0-6A92-403C-ADD5-CE23597AC1D9}" sibTransId="{578B0C2A-8327-4174-84EB-5C3D19CEAAB6}"/>
    <dgm:cxn modelId="{4AF30FE2-2508-43ED-A8E0-4C78891255F9}" srcId="{8E2315AC-DBCA-40B8-942E-AE2E13FEF30B}" destId="{1A4AA5D8-2B9F-420A-8008-E16CAAC34E9E}" srcOrd="0" destOrd="0" parTransId="{30BB97CF-6801-404B-9B9D-17A84C7E7157}" sibTransId="{1C207FC4-B401-42DE-B224-267E51BFDFFF}"/>
    <dgm:cxn modelId="{9A740279-AA0E-45E2-B9EF-5DFD60F42E12}" type="presOf" srcId="{1A4AA5D8-2B9F-420A-8008-E16CAAC34E9E}" destId="{A2C62E68-6020-4543-96EB-DA53F61DBBDC}" srcOrd="0" destOrd="0" presId="urn:microsoft.com/office/officeart/2005/8/layout/cycle4"/>
    <dgm:cxn modelId="{9D86D3CE-95E6-4C0C-9F60-3383783613E5}" type="presOf" srcId="{94DE9621-FE61-42BF-B55A-2270E34E5AEE}" destId="{9C016B94-0290-4F8A-B3A9-DAC86BAAD9CC}" srcOrd="1" destOrd="0" presId="urn:microsoft.com/office/officeart/2005/8/layout/cycle4"/>
    <dgm:cxn modelId="{3337D74C-3514-4B3F-BC7E-534B97004142}" srcId="{6EE1F13D-9037-442D-A7A7-D95CF1602DD9}" destId="{8E2315AC-DBCA-40B8-942E-AE2E13FEF30B}" srcOrd="0" destOrd="0" parTransId="{F446B077-02C7-4132-97B9-3FD85FDD4DE6}" sibTransId="{2C202E83-ED56-4CC8-824E-58527B244120}"/>
    <dgm:cxn modelId="{9A408A7F-C5F1-4145-A7C5-A5BC828CDD43}" type="presOf" srcId="{99F26E58-9790-4A49-8C1E-47F5A3488680}" destId="{8EC8B787-ED62-44E9-A61D-C28B04347FDA}" srcOrd="0" destOrd="0" presId="urn:microsoft.com/office/officeart/2005/8/layout/cycle4"/>
    <dgm:cxn modelId="{5A32A3B1-42BF-4433-8E6D-9DD8ACC93684}" srcId="{6256CA5F-789B-4444-BDC4-873379A8F3B5}" destId="{3A83CF5F-AF27-46EB-AEA1-FAF2F3851C79}" srcOrd="0" destOrd="0" parTransId="{92009BAF-B52E-4B83-A17D-8883D3C31345}" sibTransId="{FD908B96-2D1B-485C-A946-663FD5E031D7}"/>
    <dgm:cxn modelId="{43BE3FAF-975A-4A93-B26D-65936DC10F44}" type="presParOf" srcId="{69A75312-70D2-42D7-9872-80BBC921C44F}" destId="{98E13D65-4AE7-4449-898F-152B24DA7098}" srcOrd="0" destOrd="0" presId="urn:microsoft.com/office/officeart/2005/8/layout/cycle4"/>
    <dgm:cxn modelId="{9535B8A2-6005-4CAE-97D3-0C7A84188C7C}" type="presParOf" srcId="{98E13D65-4AE7-4449-898F-152B24DA7098}" destId="{F15ADE60-23A2-490F-9BEE-30E59E72AA6F}" srcOrd="0" destOrd="0" presId="urn:microsoft.com/office/officeart/2005/8/layout/cycle4"/>
    <dgm:cxn modelId="{95E5E717-4819-47C6-AEC3-8BA52BB5F0C7}" type="presParOf" srcId="{F15ADE60-23A2-490F-9BEE-30E59E72AA6F}" destId="{A2C62E68-6020-4543-96EB-DA53F61DBBDC}" srcOrd="0" destOrd="0" presId="urn:microsoft.com/office/officeart/2005/8/layout/cycle4"/>
    <dgm:cxn modelId="{FF154549-AB60-4E98-ACC9-8599F4706449}" type="presParOf" srcId="{F15ADE60-23A2-490F-9BEE-30E59E72AA6F}" destId="{0DFED862-D10C-448E-920F-F6888AF9E389}" srcOrd="1" destOrd="0" presId="urn:microsoft.com/office/officeart/2005/8/layout/cycle4"/>
    <dgm:cxn modelId="{4AEA8E24-1A7F-4E42-9649-C1EBB5F20FC4}" type="presParOf" srcId="{98E13D65-4AE7-4449-898F-152B24DA7098}" destId="{C1A28399-036C-4E94-AB88-3FF42073A3A8}" srcOrd="1" destOrd="0" presId="urn:microsoft.com/office/officeart/2005/8/layout/cycle4"/>
    <dgm:cxn modelId="{6CFF6AE7-D965-4AAF-81D6-5F54D91DD4B8}" type="presParOf" srcId="{C1A28399-036C-4E94-AB88-3FF42073A3A8}" destId="{2B082C94-1671-47BE-9928-367552AB02D7}" srcOrd="0" destOrd="0" presId="urn:microsoft.com/office/officeart/2005/8/layout/cycle4"/>
    <dgm:cxn modelId="{A7EA35D3-437F-4A09-8A23-AF39D4A06EE1}" type="presParOf" srcId="{C1A28399-036C-4E94-AB88-3FF42073A3A8}" destId="{5BF427EB-F44B-4D0F-8384-21C1F20BA2C3}" srcOrd="1" destOrd="0" presId="urn:microsoft.com/office/officeart/2005/8/layout/cycle4"/>
    <dgm:cxn modelId="{4EF9AFFC-B1EC-4904-B04B-8C518086E809}" type="presParOf" srcId="{98E13D65-4AE7-4449-898F-152B24DA7098}" destId="{1E47A745-E12F-492D-9F38-2CBD1A58C112}" srcOrd="2" destOrd="0" presId="urn:microsoft.com/office/officeart/2005/8/layout/cycle4"/>
    <dgm:cxn modelId="{FE381E52-DBEA-4CA9-A6D0-5619FCA4D9DF}" type="presParOf" srcId="{1E47A745-E12F-492D-9F38-2CBD1A58C112}" destId="{E26BDDFB-304D-4DD6-8C1F-8186FD3885ED}" srcOrd="0" destOrd="0" presId="urn:microsoft.com/office/officeart/2005/8/layout/cycle4"/>
    <dgm:cxn modelId="{68D37627-2724-4F31-91AA-31EF4C4E426D}" type="presParOf" srcId="{1E47A745-E12F-492D-9F38-2CBD1A58C112}" destId="{79DCAFE6-47BC-4320-88A4-03EA39809EFA}" srcOrd="1" destOrd="0" presId="urn:microsoft.com/office/officeart/2005/8/layout/cycle4"/>
    <dgm:cxn modelId="{36E8823D-70EF-4E2E-8FCE-4DF2FB973C2A}" type="presParOf" srcId="{98E13D65-4AE7-4449-898F-152B24DA7098}" destId="{1F3B5593-D3C3-42AC-B395-7C5AA1E1DD46}" srcOrd="3" destOrd="0" presId="urn:microsoft.com/office/officeart/2005/8/layout/cycle4"/>
    <dgm:cxn modelId="{4FE635C5-26BB-4D3C-ACED-1E7E818AA6CC}" type="presParOf" srcId="{1F3B5593-D3C3-42AC-B395-7C5AA1E1DD46}" destId="{939128E6-07B2-442C-9A4A-3B9F2E712512}" srcOrd="0" destOrd="0" presId="urn:microsoft.com/office/officeart/2005/8/layout/cycle4"/>
    <dgm:cxn modelId="{3EB3326C-9D59-4564-B9F6-0AB914B93D9E}" type="presParOf" srcId="{1F3B5593-D3C3-42AC-B395-7C5AA1E1DD46}" destId="{9C016B94-0290-4F8A-B3A9-DAC86BAAD9CC}" srcOrd="1" destOrd="0" presId="urn:microsoft.com/office/officeart/2005/8/layout/cycle4"/>
    <dgm:cxn modelId="{A85EF857-D788-4B9A-AECA-9895F7056F9F}" type="presParOf" srcId="{98E13D65-4AE7-4449-898F-152B24DA7098}" destId="{E53CBE53-E8FF-4EAC-A3ED-D9291B1834C4}" srcOrd="4" destOrd="0" presId="urn:microsoft.com/office/officeart/2005/8/layout/cycle4"/>
    <dgm:cxn modelId="{A95532B2-2C6C-44E4-973A-3AC620D8B77D}" type="presParOf" srcId="{69A75312-70D2-42D7-9872-80BBC921C44F}" destId="{3CCC878F-135C-4C4B-AE0F-F281042E67CC}" srcOrd="1" destOrd="0" presId="urn:microsoft.com/office/officeart/2005/8/layout/cycle4"/>
    <dgm:cxn modelId="{E6A47A0D-EAAD-48AE-88CE-FCF1C5A65BF6}" type="presParOf" srcId="{3CCC878F-135C-4C4B-AE0F-F281042E67CC}" destId="{3E55B6C0-CCBD-406A-94B3-96042B54BDE5}" srcOrd="0" destOrd="0" presId="urn:microsoft.com/office/officeart/2005/8/layout/cycle4"/>
    <dgm:cxn modelId="{65CBC3F4-8F1D-4B15-8FBE-8E504E664561}" type="presParOf" srcId="{3CCC878F-135C-4C4B-AE0F-F281042E67CC}" destId="{8EC8B787-ED62-44E9-A61D-C28B04347FDA}" srcOrd="1" destOrd="0" presId="urn:microsoft.com/office/officeart/2005/8/layout/cycle4"/>
    <dgm:cxn modelId="{F4397B4B-EF25-4BFF-9423-736BC54F32A9}" type="presParOf" srcId="{3CCC878F-135C-4C4B-AE0F-F281042E67CC}" destId="{BD844BA7-235B-4CD5-944E-2779E26B45C3}" srcOrd="2" destOrd="0" presId="urn:microsoft.com/office/officeart/2005/8/layout/cycle4"/>
    <dgm:cxn modelId="{902885A0-A74C-4908-9741-F5D47CDFE1D1}" type="presParOf" srcId="{3CCC878F-135C-4C4B-AE0F-F281042E67CC}" destId="{61F0A6C1-A4D7-4010-B57F-3062F794B5C9}" srcOrd="3" destOrd="0" presId="urn:microsoft.com/office/officeart/2005/8/layout/cycle4"/>
    <dgm:cxn modelId="{27A76DBD-B962-47AF-9ACA-FCDD0D2C07FE}" type="presParOf" srcId="{3CCC878F-135C-4C4B-AE0F-F281042E67CC}" destId="{C403C978-7ABC-45DB-A96E-C636D5036E36}" srcOrd="4" destOrd="0" presId="urn:microsoft.com/office/officeart/2005/8/layout/cycle4"/>
    <dgm:cxn modelId="{D3031F14-2A54-4C1F-9654-1F6A8F3792F8}" type="presParOf" srcId="{69A75312-70D2-42D7-9872-80BBC921C44F}" destId="{40E67263-ED42-4750-8F7E-B985BF681BE9}" srcOrd="2" destOrd="0" presId="urn:microsoft.com/office/officeart/2005/8/layout/cycle4"/>
    <dgm:cxn modelId="{6BC1C7BB-88A5-41AD-BCBE-23538582A00C}" type="presParOf" srcId="{69A75312-70D2-42D7-9872-80BBC921C44F}" destId="{E7276AF6-6672-489F-B7F0-61C0AC6D44A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DD55EB-4D11-4C67-8677-CCDA6766738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F3607AD1-86A2-40CC-A2A3-809FD0160306}">
      <dgm:prSet phldrT="[Text]" custT="1"/>
      <dgm:spPr/>
      <dgm:t>
        <a:bodyPr/>
        <a:lstStyle/>
        <a:p>
          <a:r>
            <a:rPr lang="en-US" sz="2400" dirty="0" smtClean="0"/>
            <a:t>Ag</a:t>
          </a:r>
          <a:endParaRPr lang="en-US" sz="2400" dirty="0"/>
        </a:p>
      </dgm:t>
    </dgm:pt>
    <dgm:pt modelId="{AE7BD55E-930A-43EA-92D3-6FF2B7E68736}" type="parTrans" cxnId="{B60C1FAA-CE4C-4851-B2DE-A4F3F1FC1B63}">
      <dgm:prSet/>
      <dgm:spPr/>
      <dgm:t>
        <a:bodyPr/>
        <a:lstStyle/>
        <a:p>
          <a:endParaRPr lang="en-US"/>
        </a:p>
      </dgm:t>
    </dgm:pt>
    <dgm:pt modelId="{49F0A6B8-3003-4ACF-9356-0022EB605237}" type="sibTrans" cxnId="{B60C1FAA-CE4C-4851-B2DE-A4F3F1FC1B63}">
      <dgm:prSet/>
      <dgm:spPr/>
      <dgm:t>
        <a:bodyPr/>
        <a:lstStyle/>
        <a:p>
          <a:endParaRPr lang="en-US"/>
        </a:p>
      </dgm:t>
    </dgm:pt>
    <dgm:pt modelId="{3E051A24-C980-420C-8AC4-5F0B18FB82E0}">
      <dgm:prSet phldrT="[Text]" custT="1"/>
      <dgm:spPr/>
      <dgm:t>
        <a:bodyPr/>
        <a:lstStyle/>
        <a:p>
          <a:r>
            <a:rPr lang="en-US" sz="1800" dirty="0" smtClean="0"/>
            <a:t>10 or more contiguous Acres Agricultural Purposes</a:t>
          </a:r>
          <a:endParaRPr lang="en-US" sz="1800" dirty="0"/>
        </a:p>
      </dgm:t>
    </dgm:pt>
    <dgm:pt modelId="{164A422F-B04D-4218-A653-07D95BB83595}" type="parTrans" cxnId="{BE7E87CD-9BCB-492B-84FF-26A6287D2C05}">
      <dgm:prSet/>
      <dgm:spPr/>
      <dgm:t>
        <a:bodyPr/>
        <a:lstStyle/>
        <a:p>
          <a:endParaRPr lang="en-US"/>
        </a:p>
      </dgm:t>
    </dgm:pt>
    <dgm:pt modelId="{CC336FA6-C074-4FA8-A94F-916E7E5E1872}" type="sibTrans" cxnId="{BE7E87CD-9BCB-492B-84FF-26A6287D2C05}">
      <dgm:prSet/>
      <dgm:spPr/>
      <dgm:t>
        <a:bodyPr/>
        <a:lstStyle/>
        <a:p>
          <a:endParaRPr lang="en-US"/>
        </a:p>
      </dgm:t>
    </dgm:pt>
    <dgm:pt modelId="{8BA355F7-D48A-4FF0-A581-85F1A4E0A09A}">
      <dgm:prSet phldrT="[Text]" custT="1"/>
      <dgm:spPr/>
      <dgm:t>
        <a:bodyPr/>
        <a:lstStyle/>
        <a:p>
          <a:r>
            <a:rPr lang="en-US" sz="1400" dirty="0" smtClean="0"/>
            <a:t>Intensive livestock or poultry confinement</a:t>
          </a:r>
          <a:endParaRPr lang="en-US" sz="1400" dirty="0"/>
        </a:p>
      </dgm:t>
    </dgm:pt>
    <dgm:pt modelId="{73F819C6-4CBF-4BA2-8057-BEAB92F080A5}" type="parTrans" cxnId="{FE9D636A-B5CC-4135-B340-2E79D3A28218}">
      <dgm:prSet/>
      <dgm:spPr/>
      <dgm:t>
        <a:bodyPr/>
        <a:lstStyle/>
        <a:p>
          <a:endParaRPr lang="en-US"/>
        </a:p>
      </dgm:t>
    </dgm:pt>
    <dgm:pt modelId="{AB4490E0-0898-45D6-9D79-CBB24E855B0D}" type="sibTrans" cxnId="{FE9D636A-B5CC-4135-B340-2E79D3A28218}">
      <dgm:prSet/>
      <dgm:spPr/>
      <dgm:t>
        <a:bodyPr/>
        <a:lstStyle/>
        <a:p>
          <a:endParaRPr lang="en-US"/>
        </a:p>
      </dgm:t>
    </dgm:pt>
    <dgm:pt modelId="{03253AEF-9811-42E3-90DB-8FDCC41A16BE}">
      <dgm:prSet custT="1"/>
      <dgm:spPr/>
      <dgm:t>
        <a:bodyPr/>
        <a:lstStyle/>
        <a:p>
          <a:r>
            <a:rPr lang="en-US" sz="1200" dirty="0" smtClean="0"/>
            <a:t>Less than Ten acres Exclusively used for Agricultural Purposes</a:t>
          </a:r>
          <a:endParaRPr lang="en-US" sz="1200" dirty="0"/>
        </a:p>
      </dgm:t>
    </dgm:pt>
    <dgm:pt modelId="{ACA37825-D2A0-4548-9CC0-BACBDAEC4BAA}" type="parTrans" cxnId="{33BCC2C0-1A4C-48AA-9220-54847CB3E721}">
      <dgm:prSet/>
      <dgm:spPr/>
      <dgm:t>
        <a:bodyPr/>
        <a:lstStyle/>
        <a:p>
          <a:endParaRPr lang="en-US"/>
        </a:p>
      </dgm:t>
    </dgm:pt>
    <dgm:pt modelId="{4BEA352B-016A-4CCF-906B-857B8BFA5537}" type="sibTrans" cxnId="{33BCC2C0-1A4C-48AA-9220-54847CB3E721}">
      <dgm:prSet/>
      <dgm:spPr/>
      <dgm:t>
        <a:bodyPr/>
        <a:lstStyle/>
        <a:p>
          <a:endParaRPr lang="en-US"/>
        </a:p>
      </dgm:t>
    </dgm:pt>
    <dgm:pt modelId="{2CC2CBBE-2091-4F66-8DED-C9C4258F7519}">
      <dgm:prSet/>
      <dgm:spPr/>
      <dgm:t>
        <a:bodyPr/>
        <a:lstStyle/>
        <a:p>
          <a:r>
            <a:rPr lang="en-US" dirty="0" smtClean="0"/>
            <a:t>Less than 11 acres with a dwelling</a:t>
          </a:r>
          <a:endParaRPr lang="en-US" dirty="0"/>
        </a:p>
      </dgm:t>
    </dgm:pt>
    <dgm:pt modelId="{5F3E3F0A-ED5E-4922-8FBA-9F6F3AB8B2D1}" type="parTrans" cxnId="{BE49EF10-C8ED-4D50-911A-B46CA3CBE483}">
      <dgm:prSet/>
      <dgm:spPr/>
      <dgm:t>
        <a:bodyPr/>
        <a:lstStyle/>
        <a:p>
          <a:endParaRPr lang="en-US"/>
        </a:p>
      </dgm:t>
    </dgm:pt>
    <dgm:pt modelId="{2A423F1C-E284-4AE7-B62F-5961276CB781}" type="sibTrans" cxnId="{BE49EF10-C8ED-4D50-911A-B46CA3CBE483}">
      <dgm:prSet/>
      <dgm:spPr/>
      <dgm:t>
        <a:bodyPr/>
        <a:lstStyle/>
        <a:p>
          <a:endParaRPr lang="en-US"/>
        </a:p>
      </dgm:t>
    </dgm:pt>
    <dgm:pt modelId="{90368D0A-F610-4253-88D5-03D54C830D15}" type="pres">
      <dgm:prSet presAssocID="{9BDD55EB-4D11-4C67-8677-CCDA67667383}" presName="Name0" presStyleCnt="0">
        <dgm:presLayoutVars>
          <dgm:chMax val="1"/>
          <dgm:chPref val="1"/>
        </dgm:presLayoutVars>
      </dgm:prSet>
      <dgm:spPr/>
      <dgm:t>
        <a:bodyPr/>
        <a:lstStyle/>
        <a:p>
          <a:endParaRPr lang="en-US"/>
        </a:p>
      </dgm:t>
    </dgm:pt>
    <dgm:pt modelId="{053A5C0E-F1A9-42C8-BA85-4CFFDF53DDCC}" type="pres">
      <dgm:prSet presAssocID="{F3607AD1-86A2-40CC-A2A3-809FD0160306}" presName="Parent" presStyleLbl="node0" presStyleIdx="0" presStyleCnt="1" custScaleX="60389" custScaleY="62507" custLinFactNeighborX="13251" custLinFactNeighborY="5963">
        <dgm:presLayoutVars>
          <dgm:chMax val="5"/>
          <dgm:chPref val="5"/>
        </dgm:presLayoutVars>
      </dgm:prSet>
      <dgm:spPr/>
      <dgm:t>
        <a:bodyPr/>
        <a:lstStyle/>
        <a:p>
          <a:endParaRPr lang="en-US"/>
        </a:p>
      </dgm:t>
    </dgm:pt>
    <dgm:pt modelId="{38FFC02A-7B72-4D87-88EB-2240FF1D32F6}" type="pres">
      <dgm:prSet presAssocID="{F3607AD1-86A2-40CC-A2A3-809FD0160306}" presName="Accent1" presStyleLbl="node1" presStyleIdx="0" presStyleCnt="17"/>
      <dgm:spPr/>
    </dgm:pt>
    <dgm:pt modelId="{4E70DB05-90C2-4220-9680-BB030E61459C}" type="pres">
      <dgm:prSet presAssocID="{F3607AD1-86A2-40CC-A2A3-809FD0160306}" presName="Accent2" presStyleLbl="node1" presStyleIdx="1" presStyleCnt="17"/>
      <dgm:spPr/>
    </dgm:pt>
    <dgm:pt modelId="{FA804306-0497-4CA2-AA95-E0CDE50B771A}" type="pres">
      <dgm:prSet presAssocID="{F3607AD1-86A2-40CC-A2A3-809FD0160306}" presName="Accent3" presStyleLbl="node1" presStyleIdx="2" presStyleCnt="17"/>
      <dgm:spPr/>
    </dgm:pt>
    <dgm:pt modelId="{FDCFBCA1-71BD-4C4C-B4C8-0ADCA3F9961B}" type="pres">
      <dgm:prSet presAssocID="{F3607AD1-86A2-40CC-A2A3-809FD0160306}" presName="Accent4" presStyleLbl="node1" presStyleIdx="3" presStyleCnt="17"/>
      <dgm:spPr/>
    </dgm:pt>
    <dgm:pt modelId="{0EBD4FD0-745E-467A-8879-C35321B5443F}" type="pres">
      <dgm:prSet presAssocID="{F3607AD1-86A2-40CC-A2A3-809FD0160306}" presName="Accent5" presStyleLbl="node1" presStyleIdx="4" presStyleCnt="17"/>
      <dgm:spPr/>
    </dgm:pt>
    <dgm:pt modelId="{6DD78E38-F26E-4125-A6EC-79A8821F12DB}" type="pres">
      <dgm:prSet presAssocID="{F3607AD1-86A2-40CC-A2A3-809FD0160306}" presName="Accent6" presStyleLbl="node1" presStyleIdx="5" presStyleCnt="17"/>
      <dgm:spPr/>
    </dgm:pt>
    <dgm:pt modelId="{88984B62-8A79-499E-AF74-A37CD94CB834}" type="pres">
      <dgm:prSet presAssocID="{3E051A24-C980-420C-8AC4-5F0B18FB82E0}" presName="Child1" presStyleLbl="node1" presStyleIdx="6" presStyleCnt="17" custScaleX="350805" custScaleY="354956">
        <dgm:presLayoutVars>
          <dgm:chMax val="0"/>
          <dgm:chPref val="0"/>
        </dgm:presLayoutVars>
      </dgm:prSet>
      <dgm:spPr/>
      <dgm:t>
        <a:bodyPr/>
        <a:lstStyle/>
        <a:p>
          <a:endParaRPr lang="en-US"/>
        </a:p>
      </dgm:t>
    </dgm:pt>
    <dgm:pt modelId="{8D8658C3-F554-41A8-BAF3-C293322AF804}" type="pres">
      <dgm:prSet presAssocID="{3E051A24-C980-420C-8AC4-5F0B18FB82E0}" presName="Accent7" presStyleCnt="0"/>
      <dgm:spPr/>
    </dgm:pt>
    <dgm:pt modelId="{EB509E8E-E2CF-46F6-B63E-4DFD2CFEF94D}" type="pres">
      <dgm:prSet presAssocID="{3E051A24-C980-420C-8AC4-5F0B18FB82E0}" presName="AccentHold1" presStyleLbl="node1" presStyleIdx="7" presStyleCnt="17"/>
      <dgm:spPr/>
    </dgm:pt>
    <dgm:pt modelId="{68886AD1-FFA4-44D5-8E8F-2A12DD54D2F6}" type="pres">
      <dgm:prSet presAssocID="{3E051A24-C980-420C-8AC4-5F0B18FB82E0}" presName="Accent8" presStyleCnt="0"/>
      <dgm:spPr/>
    </dgm:pt>
    <dgm:pt modelId="{5687BDA8-4628-44C7-BDB0-7AA6BCC02ECB}" type="pres">
      <dgm:prSet presAssocID="{3E051A24-C980-420C-8AC4-5F0B18FB82E0}" presName="AccentHold2" presStyleLbl="node1" presStyleIdx="8" presStyleCnt="17"/>
      <dgm:spPr/>
    </dgm:pt>
    <dgm:pt modelId="{BEA42331-8F14-41AC-8281-832B7E23A2B5}" type="pres">
      <dgm:prSet presAssocID="{03253AEF-9811-42E3-90DB-8FDCC41A16BE}" presName="Child2" presStyleLbl="node1" presStyleIdx="9" presStyleCnt="17" custScaleX="112435" custScaleY="118645">
        <dgm:presLayoutVars>
          <dgm:chMax val="0"/>
          <dgm:chPref val="0"/>
        </dgm:presLayoutVars>
      </dgm:prSet>
      <dgm:spPr/>
      <dgm:t>
        <a:bodyPr/>
        <a:lstStyle/>
        <a:p>
          <a:endParaRPr lang="en-US"/>
        </a:p>
      </dgm:t>
    </dgm:pt>
    <dgm:pt modelId="{CD7E27A3-A1E9-44CC-BCD5-1E21922A0A10}" type="pres">
      <dgm:prSet presAssocID="{03253AEF-9811-42E3-90DB-8FDCC41A16BE}" presName="Accent9" presStyleCnt="0"/>
      <dgm:spPr/>
    </dgm:pt>
    <dgm:pt modelId="{6CC0B713-E49F-4694-B130-B8D1875AC9A0}" type="pres">
      <dgm:prSet presAssocID="{03253AEF-9811-42E3-90DB-8FDCC41A16BE}" presName="AccentHold1" presStyleLbl="node1" presStyleIdx="10" presStyleCnt="17"/>
      <dgm:spPr/>
    </dgm:pt>
    <dgm:pt modelId="{4BB5D1A4-EB5C-4C09-A614-F5E095531D81}" type="pres">
      <dgm:prSet presAssocID="{03253AEF-9811-42E3-90DB-8FDCC41A16BE}" presName="Accent10" presStyleCnt="0"/>
      <dgm:spPr/>
    </dgm:pt>
    <dgm:pt modelId="{E383D3C0-7BA8-4D31-8692-E53EEE923871}" type="pres">
      <dgm:prSet presAssocID="{03253AEF-9811-42E3-90DB-8FDCC41A16BE}" presName="AccentHold2" presStyleLbl="node1" presStyleIdx="11" presStyleCnt="17"/>
      <dgm:spPr/>
    </dgm:pt>
    <dgm:pt modelId="{ED55B37F-9416-4DB3-9147-B3A81FB043C8}" type="pres">
      <dgm:prSet presAssocID="{03253AEF-9811-42E3-90DB-8FDCC41A16BE}" presName="Accent11" presStyleCnt="0"/>
      <dgm:spPr/>
    </dgm:pt>
    <dgm:pt modelId="{04F0E94B-FA70-4806-90D3-8BBC9A1F7914}" type="pres">
      <dgm:prSet presAssocID="{03253AEF-9811-42E3-90DB-8FDCC41A16BE}" presName="AccentHold3" presStyleLbl="node1" presStyleIdx="12" presStyleCnt="17"/>
      <dgm:spPr/>
    </dgm:pt>
    <dgm:pt modelId="{C51FA90A-47AE-4969-AF9C-6C59CE3E4221}" type="pres">
      <dgm:prSet presAssocID="{2CC2CBBE-2091-4F66-8DED-C9C4258F7519}" presName="Child3" presStyleLbl="node1" presStyleIdx="13" presStyleCnt="17" custScaleX="56414" custScaleY="58008" custLinFactNeighborX="-2173" custLinFactNeighborY="-1086">
        <dgm:presLayoutVars>
          <dgm:chMax val="0"/>
          <dgm:chPref val="0"/>
        </dgm:presLayoutVars>
      </dgm:prSet>
      <dgm:spPr/>
      <dgm:t>
        <a:bodyPr/>
        <a:lstStyle/>
        <a:p>
          <a:endParaRPr lang="en-US"/>
        </a:p>
      </dgm:t>
    </dgm:pt>
    <dgm:pt modelId="{AA4B1C8C-5D04-4798-9918-C381667CEFBC}" type="pres">
      <dgm:prSet presAssocID="{2CC2CBBE-2091-4F66-8DED-C9C4258F7519}" presName="Accent12" presStyleCnt="0"/>
      <dgm:spPr/>
    </dgm:pt>
    <dgm:pt modelId="{E2BE3C42-39AF-49E8-84E3-35C098D41A42}" type="pres">
      <dgm:prSet presAssocID="{2CC2CBBE-2091-4F66-8DED-C9C4258F7519}" presName="AccentHold1" presStyleLbl="node1" presStyleIdx="14" presStyleCnt="17"/>
      <dgm:spPr/>
    </dgm:pt>
    <dgm:pt modelId="{F219E8BC-498A-4BA1-92F0-96E587BFF3B2}" type="pres">
      <dgm:prSet presAssocID="{8BA355F7-D48A-4FF0-A581-85F1A4E0A09A}" presName="Child4" presStyleLbl="node1" presStyleIdx="15" presStyleCnt="17" custScaleX="131305" custScaleY="127006" custLinFactNeighborX="-37481" custLinFactNeighborY="-32593">
        <dgm:presLayoutVars>
          <dgm:chMax val="0"/>
          <dgm:chPref val="0"/>
        </dgm:presLayoutVars>
      </dgm:prSet>
      <dgm:spPr/>
      <dgm:t>
        <a:bodyPr/>
        <a:lstStyle/>
        <a:p>
          <a:endParaRPr lang="en-US"/>
        </a:p>
      </dgm:t>
    </dgm:pt>
    <dgm:pt modelId="{2DD87AEC-20F9-4291-A002-30EBA61267C0}" type="pres">
      <dgm:prSet presAssocID="{8BA355F7-D48A-4FF0-A581-85F1A4E0A09A}" presName="Accent13" presStyleCnt="0"/>
      <dgm:spPr/>
    </dgm:pt>
    <dgm:pt modelId="{A480B8D0-544E-4F02-A236-0DFC12A10738}" type="pres">
      <dgm:prSet presAssocID="{8BA355F7-D48A-4FF0-A581-85F1A4E0A09A}" presName="AccentHold1" presStyleLbl="node1" presStyleIdx="16" presStyleCnt="17"/>
      <dgm:spPr/>
    </dgm:pt>
  </dgm:ptLst>
  <dgm:cxnLst>
    <dgm:cxn modelId="{FE9D636A-B5CC-4135-B340-2E79D3A28218}" srcId="{F3607AD1-86A2-40CC-A2A3-809FD0160306}" destId="{8BA355F7-D48A-4FF0-A581-85F1A4E0A09A}" srcOrd="3" destOrd="0" parTransId="{73F819C6-4CBF-4BA2-8057-BEAB92F080A5}" sibTransId="{AB4490E0-0898-45D6-9D79-CBB24E855B0D}"/>
    <dgm:cxn modelId="{836E0346-276C-4E2A-93F5-A4926DEC6D88}" type="presOf" srcId="{9BDD55EB-4D11-4C67-8677-CCDA67667383}" destId="{90368D0A-F610-4253-88D5-03D54C830D15}" srcOrd="0" destOrd="0" presId="urn:microsoft.com/office/officeart/2009/3/layout/CircleRelationship"/>
    <dgm:cxn modelId="{2FD9055D-2A58-4B98-AC44-BD0FE7F5F538}" type="presOf" srcId="{3E051A24-C980-420C-8AC4-5F0B18FB82E0}" destId="{88984B62-8A79-499E-AF74-A37CD94CB834}" srcOrd="0" destOrd="0" presId="urn:microsoft.com/office/officeart/2009/3/layout/CircleRelationship"/>
    <dgm:cxn modelId="{9C95F427-F858-4191-BA20-E47F131AA2C8}" type="presOf" srcId="{8BA355F7-D48A-4FF0-A581-85F1A4E0A09A}" destId="{F219E8BC-498A-4BA1-92F0-96E587BFF3B2}" srcOrd="0" destOrd="0" presId="urn:microsoft.com/office/officeart/2009/3/layout/CircleRelationship"/>
    <dgm:cxn modelId="{33BCC2C0-1A4C-48AA-9220-54847CB3E721}" srcId="{F3607AD1-86A2-40CC-A2A3-809FD0160306}" destId="{03253AEF-9811-42E3-90DB-8FDCC41A16BE}" srcOrd="1" destOrd="0" parTransId="{ACA37825-D2A0-4548-9CC0-BACBDAEC4BAA}" sibTransId="{4BEA352B-016A-4CCF-906B-857B8BFA5537}"/>
    <dgm:cxn modelId="{BE49EF10-C8ED-4D50-911A-B46CA3CBE483}" srcId="{F3607AD1-86A2-40CC-A2A3-809FD0160306}" destId="{2CC2CBBE-2091-4F66-8DED-C9C4258F7519}" srcOrd="2" destOrd="0" parTransId="{5F3E3F0A-ED5E-4922-8FBA-9F6F3AB8B2D1}" sibTransId="{2A423F1C-E284-4AE7-B62F-5961276CB781}"/>
    <dgm:cxn modelId="{94A0F954-085B-4609-8169-6F5B8F1F31EF}" type="presOf" srcId="{2CC2CBBE-2091-4F66-8DED-C9C4258F7519}" destId="{C51FA90A-47AE-4969-AF9C-6C59CE3E4221}" srcOrd="0" destOrd="0" presId="urn:microsoft.com/office/officeart/2009/3/layout/CircleRelationship"/>
    <dgm:cxn modelId="{B60C1FAA-CE4C-4851-B2DE-A4F3F1FC1B63}" srcId="{9BDD55EB-4D11-4C67-8677-CCDA67667383}" destId="{F3607AD1-86A2-40CC-A2A3-809FD0160306}" srcOrd="0" destOrd="0" parTransId="{AE7BD55E-930A-43EA-92D3-6FF2B7E68736}" sibTransId="{49F0A6B8-3003-4ACF-9356-0022EB605237}"/>
    <dgm:cxn modelId="{BE7E87CD-9BCB-492B-84FF-26A6287D2C05}" srcId="{F3607AD1-86A2-40CC-A2A3-809FD0160306}" destId="{3E051A24-C980-420C-8AC4-5F0B18FB82E0}" srcOrd="0" destOrd="0" parTransId="{164A422F-B04D-4218-A653-07D95BB83595}" sibTransId="{CC336FA6-C074-4FA8-A94F-916E7E5E1872}"/>
    <dgm:cxn modelId="{3FBFE496-7BAD-41B7-8653-615897C24DD2}" type="presOf" srcId="{03253AEF-9811-42E3-90DB-8FDCC41A16BE}" destId="{BEA42331-8F14-41AC-8281-832B7E23A2B5}" srcOrd="0" destOrd="0" presId="urn:microsoft.com/office/officeart/2009/3/layout/CircleRelationship"/>
    <dgm:cxn modelId="{7B2CAD78-4FE2-4E3C-9DB4-C7C0C5001F74}" type="presOf" srcId="{F3607AD1-86A2-40CC-A2A3-809FD0160306}" destId="{053A5C0E-F1A9-42C8-BA85-4CFFDF53DDCC}" srcOrd="0" destOrd="0" presId="urn:microsoft.com/office/officeart/2009/3/layout/CircleRelationship"/>
    <dgm:cxn modelId="{381F3C1A-4AD6-4E77-A579-FDFCAC9E849C}" type="presParOf" srcId="{90368D0A-F610-4253-88D5-03D54C830D15}" destId="{053A5C0E-F1A9-42C8-BA85-4CFFDF53DDCC}" srcOrd="0" destOrd="0" presId="urn:microsoft.com/office/officeart/2009/3/layout/CircleRelationship"/>
    <dgm:cxn modelId="{13EBD0A9-B245-4E5A-98B8-FE5A45582B1E}" type="presParOf" srcId="{90368D0A-F610-4253-88D5-03D54C830D15}" destId="{38FFC02A-7B72-4D87-88EB-2240FF1D32F6}" srcOrd="1" destOrd="0" presId="urn:microsoft.com/office/officeart/2009/3/layout/CircleRelationship"/>
    <dgm:cxn modelId="{93269B02-9593-42FD-BFB5-F5EA169814B2}" type="presParOf" srcId="{90368D0A-F610-4253-88D5-03D54C830D15}" destId="{4E70DB05-90C2-4220-9680-BB030E61459C}" srcOrd="2" destOrd="0" presId="urn:microsoft.com/office/officeart/2009/3/layout/CircleRelationship"/>
    <dgm:cxn modelId="{1288CE71-2EB7-425E-BA65-DD809F0C90A3}" type="presParOf" srcId="{90368D0A-F610-4253-88D5-03D54C830D15}" destId="{FA804306-0497-4CA2-AA95-E0CDE50B771A}" srcOrd="3" destOrd="0" presId="urn:microsoft.com/office/officeart/2009/3/layout/CircleRelationship"/>
    <dgm:cxn modelId="{48D67B43-C9AD-46F2-9AD0-5C28ED617ADC}" type="presParOf" srcId="{90368D0A-F610-4253-88D5-03D54C830D15}" destId="{FDCFBCA1-71BD-4C4C-B4C8-0ADCA3F9961B}" srcOrd="4" destOrd="0" presId="urn:microsoft.com/office/officeart/2009/3/layout/CircleRelationship"/>
    <dgm:cxn modelId="{8781CC52-1C27-4F46-8501-2C660DD12D79}" type="presParOf" srcId="{90368D0A-F610-4253-88D5-03D54C830D15}" destId="{0EBD4FD0-745E-467A-8879-C35321B5443F}" srcOrd="5" destOrd="0" presId="urn:microsoft.com/office/officeart/2009/3/layout/CircleRelationship"/>
    <dgm:cxn modelId="{858AB8CC-5C53-4B19-95F7-1F90F2E1BF17}" type="presParOf" srcId="{90368D0A-F610-4253-88D5-03D54C830D15}" destId="{6DD78E38-F26E-4125-A6EC-79A8821F12DB}" srcOrd="6" destOrd="0" presId="urn:microsoft.com/office/officeart/2009/3/layout/CircleRelationship"/>
    <dgm:cxn modelId="{750C22C1-7CAC-4316-96B6-28593FCADBC7}" type="presParOf" srcId="{90368D0A-F610-4253-88D5-03D54C830D15}" destId="{88984B62-8A79-499E-AF74-A37CD94CB834}" srcOrd="7" destOrd="0" presId="urn:microsoft.com/office/officeart/2009/3/layout/CircleRelationship"/>
    <dgm:cxn modelId="{5C111A87-8C67-4553-B70F-C21A53AC792C}" type="presParOf" srcId="{90368D0A-F610-4253-88D5-03D54C830D15}" destId="{8D8658C3-F554-41A8-BAF3-C293322AF804}" srcOrd="8" destOrd="0" presId="urn:microsoft.com/office/officeart/2009/3/layout/CircleRelationship"/>
    <dgm:cxn modelId="{BA6FD8BD-6F53-4154-9535-D0A49BB47C22}" type="presParOf" srcId="{8D8658C3-F554-41A8-BAF3-C293322AF804}" destId="{EB509E8E-E2CF-46F6-B63E-4DFD2CFEF94D}" srcOrd="0" destOrd="0" presId="urn:microsoft.com/office/officeart/2009/3/layout/CircleRelationship"/>
    <dgm:cxn modelId="{10768B6C-75EA-4708-B6A3-379A1275F597}" type="presParOf" srcId="{90368D0A-F610-4253-88D5-03D54C830D15}" destId="{68886AD1-FFA4-44D5-8E8F-2A12DD54D2F6}" srcOrd="9" destOrd="0" presId="urn:microsoft.com/office/officeart/2009/3/layout/CircleRelationship"/>
    <dgm:cxn modelId="{F764F558-92B1-408F-B3AB-7C1A9E745057}" type="presParOf" srcId="{68886AD1-FFA4-44D5-8E8F-2A12DD54D2F6}" destId="{5687BDA8-4628-44C7-BDB0-7AA6BCC02ECB}" srcOrd="0" destOrd="0" presId="urn:microsoft.com/office/officeart/2009/3/layout/CircleRelationship"/>
    <dgm:cxn modelId="{0297AD00-2450-404E-BC3A-279A4BD8ED2F}" type="presParOf" srcId="{90368D0A-F610-4253-88D5-03D54C830D15}" destId="{BEA42331-8F14-41AC-8281-832B7E23A2B5}" srcOrd="10" destOrd="0" presId="urn:microsoft.com/office/officeart/2009/3/layout/CircleRelationship"/>
    <dgm:cxn modelId="{84B73184-1B94-4922-BCE5-432E6D4F4CD3}" type="presParOf" srcId="{90368D0A-F610-4253-88D5-03D54C830D15}" destId="{CD7E27A3-A1E9-44CC-BCD5-1E21922A0A10}" srcOrd="11" destOrd="0" presId="urn:microsoft.com/office/officeart/2009/3/layout/CircleRelationship"/>
    <dgm:cxn modelId="{C8EBD919-F43C-45C9-9DE5-7F35348333D2}" type="presParOf" srcId="{CD7E27A3-A1E9-44CC-BCD5-1E21922A0A10}" destId="{6CC0B713-E49F-4694-B130-B8D1875AC9A0}" srcOrd="0" destOrd="0" presId="urn:microsoft.com/office/officeart/2009/3/layout/CircleRelationship"/>
    <dgm:cxn modelId="{DB17D7A1-87AE-42A6-ACDA-6E353FB886D2}" type="presParOf" srcId="{90368D0A-F610-4253-88D5-03D54C830D15}" destId="{4BB5D1A4-EB5C-4C09-A614-F5E095531D81}" srcOrd="12" destOrd="0" presId="urn:microsoft.com/office/officeart/2009/3/layout/CircleRelationship"/>
    <dgm:cxn modelId="{8AEC1D62-2161-4B33-A876-242D9228DB66}" type="presParOf" srcId="{4BB5D1A4-EB5C-4C09-A614-F5E095531D81}" destId="{E383D3C0-7BA8-4D31-8692-E53EEE923871}" srcOrd="0" destOrd="0" presId="urn:microsoft.com/office/officeart/2009/3/layout/CircleRelationship"/>
    <dgm:cxn modelId="{F30F59DA-E570-4AC4-B74A-76E65CBC09A7}" type="presParOf" srcId="{90368D0A-F610-4253-88D5-03D54C830D15}" destId="{ED55B37F-9416-4DB3-9147-B3A81FB043C8}" srcOrd="13" destOrd="0" presId="urn:microsoft.com/office/officeart/2009/3/layout/CircleRelationship"/>
    <dgm:cxn modelId="{BC6AA680-45AF-49BC-AAA7-D664F263C183}" type="presParOf" srcId="{ED55B37F-9416-4DB3-9147-B3A81FB043C8}" destId="{04F0E94B-FA70-4806-90D3-8BBC9A1F7914}" srcOrd="0" destOrd="0" presId="urn:microsoft.com/office/officeart/2009/3/layout/CircleRelationship"/>
    <dgm:cxn modelId="{2602C743-BC55-4FAE-B95F-EA8F010FF74E}" type="presParOf" srcId="{90368D0A-F610-4253-88D5-03D54C830D15}" destId="{C51FA90A-47AE-4969-AF9C-6C59CE3E4221}" srcOrd="14" destOrd="0" presId="urn:microsoft.com/office/officeart/2009/3/layout/CircleRelationship"/>
    <dgm:cxn modelId="{045AFE54-D7DB-42FE-A50C-04409C88F664}" type="presParOf" srcId="{90368D0A-F610-4253-88D5-03D54C830D15}" destId="{AA4B1C8C-5D04-4798-9918-C381667CEFBC}" srcOrd="15" destOrd="0" presId="urn:microsoft.com/office/officeart/2009/3/layout/CircleRelationship"/>
    <dgm:cxn modelId="{EE6F6ECE-FA6B-4597-BEDB-9A86077AFDE8}" type="presParOf" srcId="{AA4B1C8C-5D04-4798-9918-C381667CEFBC}" destId="{E2BE3C42-39AF-49E8-84E3-35C098D41A42}" srcOrd="0" destOrd="0" presId="urn:microsoft.com/office/officeart/2009/3/layout/CircleRelationship"/>
    <dgm:cxn modelId="{088E2463-F21C-4A4E-B6C4-2D00C8B26A0F}" type="presParOf" srcId="{90368D0A-F610-4253-88D5-03D54C830D15}" destId="{F219E8BC-498A-4BA1-92F0-96E587BFF3B2}" srcOrd="16" destOrd="0" presId="urn:microsoft.com/office/officeart/2009/3/layout/CircleRelationship"/>
    <dgm:cxn modelId="{2B626A28-EFFB-484C-9D33-3431D4FFE45A}" type="presParOf" srcId="{90368D0A-F610-4253-88D5-03D54C830D15}" destId="{2DD87AEC-20F9-4291-A002-30EBA61267C0}" srcOrd="17" destOrd="0" presId="urn:microsoft.com/office/officeart/2009/3/layout/CircleRelationship"/>
    <dgm:cxn modelId="{B78893BF-43ED-4312-AD97-F57AEB380FAC}" type="presParOf" srcId="{2DD87AEC-20F9-4291-A002-30EBA61267C0}" destId="{A480B8D0-544E-4F02-A236-0DFC12A1073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4D51D8-649A-4767-913B-2733F4F3ECF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29C938A-06DC-4737-B243-F7446210C5AC}">
      <dgm:prSet phldrT="[Text]"/>
      <dgm:spPr/>
      <dgm:t>
        <a:bodyPr/>
        <a:lstStyle/>
        <a:p>
          <a:r>
            <a:rPr lang="en-US" dirty="0" smtClean="0"/>
            <a:t>“Contiguous” is defined by the dictionary provided by law.com as “connected or next to, usually meaning adjoining pieces of real estate.” This means a property should </a:t>
          </a:r>
          <a:r>
            <a:rPr lang="en-US" i="1" dirty="0" smtClean="0"/>
            <a:t>not typically</a:t>
          </a:r>
          <a:r>
            <a:rPr lang="en-US" dirty="0" smtClean="0"/>
            <a:t> be classified as agricultural when there is a total of 10 productive acres if those acres are broken up in </a:t>
          </a:r>
          <a:r>
            <a:rPr lang="en-US" smtClean="0"/>
            <a:t>small plots.</a:t>
          </a:r>
          <a:endParaRPr lang="en-US" dirty="0"/>
        </a:p>
      </dgm:t>
    </dgm:pt>
    <dgm:pt modelId="{BC41DACC-B618-410B-8E1B-590D98D52C10}" type="parTrans" cxnId="{339C9F8C-4F53-45FF-893C-2C42D221F88C}">
      <dgm:prSet/>
      <dgm:spPr/>
      <dgm:t>
        <a:bodyPr/>
        <a:lstStyle/>
        <a:p>
          <a:endParaRPr lang="en-US"/>
        </a:p>
      </dgm:t>
    </dgm:pt>
    <dgm:pt modelId="{F3AEFFDF-62B8-4C6D-89D1-A66DC1344800}" type="sibTrans" cxnId="{339C9F8C-4F53-45FF-893C-2C42D221F88C}">
      <dgm:prSet/>
      <dgm:spPr/>
      <dgm:t>
        <a:bodyPr/>
        <a:lstStyle/>
        <a:p>
          <a:endParaRPr lang="en-US" dirty="0"/>
        </a:p>
      </dgm:t>
    </dgm:pt>
    <dgm:pt modelId="{253D66F7-DF22-43AD-8E93-9AA3B3AA2466}">
      <dgm:prSet phldrT="[Text]"/>
      <dgm:spPr/>
      <dgm:t>
        <a:bodyPr/>
        <a:lstStyle/>
        <a:p>
          <a:r>
            <a:rPr lang="en-US" dirty="0" smtClean="0"/>
            <a:t>Lands that will be deemed “impractical to separate” (i.e. ditches, waterways, fence lines, etc..) also do not break up the contiguity of the agricultural land.</a:t>
          </a:r>
          <a:endParaRPr lang="en-US" dirty="0"/>
        </a:p>
      </dgm:t>
    </dgm:pt>
    <dgm:pt modelId="{8E00C86C-D1B9-4D97-97B3-B74140BE6828}" type="parTrans" cxnId="{FC5BAD70-0C0A-49A3-ADE1-151381446DB3}">
      <dgm:prSet/>
      <dgm:spPr/>
      <dgm:t>
        <a:bodyPr/>
        <a:lstStyle/>
        <a:p>
          <a:endParaRPr lang="en-US"/>
        </a:p>
      </dgm:t>
    </dgm:pt>
    <dgm:pt modelId="{A2A7A997-C41B-4A67-99FB-C9FCE9E78EB4}" type="sibTrans" cxnId="{FC5BAD70-0C0A-49A3-ADE1-151381446DB3}">
      <dgm:prSet/>
      <dgm:spPr/>
      <dgm:t>
        <a:bodyPr/>
        <a:lstStyle/>
        <a:p>
          <a:endParaRPr lang="en-US"/>
        </a:p>
      </dgm:t>
    </dgm:pt>
    <dgm:pt modelId="{338DE165-E3AE-4837-996F-1785DDCE3E74}">
      <dgm:prSet phldrT="[Text]"/>
      <dgm:spPr>
        <a:solidFill>
          <a:schemeClr val="accent1">
            <a:hueOff val="0"/>
            <a:satOff val="0"/>
            <a:lumOff val="0"/>
          </a:schemeClr>
        </a:solidFill>
      </dgm:spPr>
      <dgm:t>
        <a:bodyPr/>
        <a:lstStyle/>
        <a:p>
          <a:r>
            <a:rPr lang="en-US" dirty="0" smtClean="0">
              <a:solidFill>
                <a:schemeClr val="bg1"/>
              </a:solidFill>
            </a:rPr>
            <a:t>Parcel lines or separate legal descriptions do not break up the contiguity of land masses used for agricultural purposes as long as the parcels are in the same ownership.</a:t>
          </a:r>
          <a:endParaRPr lang="en-US" dirty="0">
            <a:solidFill>
              <a:schemeClr val="bg1"/>
            </a:solidFill>
          </a:endParaRPr>
        </a:p>
      </dgm:t>
    </dgm:pt>
    <dgm:pt modelId="{501475A5-4A21-40C3-8818-2F500384AA38}" type="sibTrans" cxnId="{E96C52E9-4220-47FF-A51B-15C8E8878788}">
      <dgm:prSet/>
      <dgm:spPr/>
      <dgm:t>
        <a:bodyPr/>
        <a:lstStyle/>
        <a:p>
          <a:endParaRPr lang="en-US" dirty="0"/>
        </a:p>
      </dgm:t>
    </dgm:pt>
    <dgm:pt modelId="{3606A3CC-0CB1-4612-8F2A-3469A660BCD2}" type="parTrans" cxnId="{E96C52E9-4220-47FF-A51B-15C8E8878788}">
      <dgm:prSet/>
      <dgm:spPr/>
      <dgm:t>
        <a:bodyPr/>
        <a:lstStyle/>
        <a:p>
          <a:endParaRPr lang="en-US"/>
        </a:p>
      </dgm:t>
    </dgm:pt>
    <dgm:pt modelId="{FF5671BF-3705-4209-B081-DAE704F6A5EB}" type="pres">
      <dgm:prSet presAssocID="{6E4D51D8-649A-4767-913B-2733F4F3ECFA}" presName="outerComposite" presStyleCnt="0">
        <dgm:presLayoutVars>
          <dgm:chMax val="5"/>
          <dgm:dir/>
          <dgm:resizeHandles val="exact"/>
        </dgm:presLayoutVars>
      </dgm:prSet>
      <dgm:spPr/>
      <dgm:t>
        <a:bodyPr/>
        <a:lstStyle/>
        <a:p>
          <a:endParaRPr lang="en-US"/>
        </a:p>
      </dgm:t>
    </dgm:pt>
    <dgm:pt modelId="{C075B589-A62D-4AA5-8993-E4B91E013D28}" type="pres">
      <dgm:prSet presAssocID="{6E4D51D8-649A-4767-913B-2733F4F3ECFA}" presName="dummyMaxCanvas" presStyleCnt="0">
        <dgm:presLayoutVars/>
      </dgm:prSet>
      <dgm:spPr/>
    </dgm:pt>
    <dgm:pt modelId="{E0CD1F63-76BD-4317-9CA0-085060D759B5}" type="pres">
      <dgm:prSet presAssocID="{6E4D51D8-649A-4767-913B-2733F4F3ECFA}" presName="ThreeNodes_1" presStyleLbl="node1" presStyleIdx="0" presStyleCnt="3">
        <dgm:presLayoutVars>
          <dgm:bulletEnabled val="1"/>
        </dgm:presLayoutVars>
      </dgm:prSet>
      <dgm:spPr/>
      <dgm:t>
        <a:bodyPr/>
        <a:lstStyle/>
        <a:p>
          <a:endParaRPr lang="en-US"/>
        </a:p>
      </dgm:t>
    </dgm:pt>
    <dgm:pt modelId="{9BDF7E20-B6FF-4F47-AA94-0FFDF24E6454}" type="pres">
      <dgm:prSet presAssocID="{6E4D51D8-649A-4767-913B-2733F4F3ECFA}" presName="ThreeNodes_2" presStyleLbl="node1" presStyleIdx="1" presStyleCnt="3" custLinFactNeighborX="487" custLinFactNeighborY="-608">
        <dgm:presLayoutVars>
          <dgm:bulletEnabled val="1"/>
        </dgm:presLayoutVars>
      </dgm:prSet>
      <dgm:spPr/>
      <dgm:t>
        <a:bodyPr/>
        <a:lstStyle/>
        <a:p>
          <a:endParaRPr lang="en-US"/>
        </a:p>
      </dgm:t>
    </dgm:pt>
    <dgm:pt modelId="{FBBAFA9C-5AE8-45F8-A6C2-79649440E463}" type="pres">
      <dgm:prSet presAssocID="{6E4D51D8-649A-4767-913B-2733F4F3ECFA}" presName="ThreeNodes_3" presStyleLbl="node1" presStyleIdx="2" presStyleCnt="3">
        <dgm:presLayoutVars>
          <dgm:bulletEnabled val="1"/>
        </dgm:presLayoutVars>
      </dgm:prSet>
      <dgm:spPr/>
      <dgm:t>
        <a:bodyPr/>
        <a:lstStyle/>
        <a:p>
          <a:endParaRPr lang="en-US"/>
        </a:p>
      </dgm:t>
    </dgm:pt>
    <dgm:pt modelId="{68ED527F-B7B6-4ED6-9534-6779324BD62C}" type="pres">
      <dgm:prSet presAssocID="{6E4D51D8-649A-4767-913B-2733F4F3ECFA}" presName="ThreeConn_1-2" presStyleLbl="fgAccFollowNode1" presStyleIdx="0" presStyleCnt="2">
        <dgm:presLayoutVars>
          <dgm:bulletEnabled val="1"/>
        </dgm:presLayoutVars>
      </dgm:prSet>
      <dgm:spPr/>
      <dgm:t>
        <a:bodyPr/>
        <a:lstStyle/>
        <a:p>
          <a:endParaRPr lang="en-US"/>
        </a:p>
      </dgm:t>
    </dgm:pt>
    <dgm:pt modelId="{E35C80E0-0206-4ED3-9F96-A3AED66903E8}" type="pres">
      <dgm:prSet presAssocID="{6E4D51D8-649A-4767-913B-2733F4F3ECFA}" presName="ThreeConn_2-3" presStyleLbl="fgAccFollowNode1" presStyleIdx="1" presStyleCnt="2">
        <dgm:presLayoutVars>
          <dgm:bulletEnabled val="1"/>
        </dgm:presLayoutVars>
      </dgm:prSet>
      <dgm:spPr/>
      <dgm:t>
        <a:bodyPr/>
        <a:lstStyle/>
        <a:p>
          <a:endParaRPr lang="en-US"/>
        </a:p>
      </dgm:t>
    </dgm:pt>
    <dgm:pt modelId="{DFD24032-4BB0-48ED-950A-A96CED4DFE47}" type="pres">
      <dgm:prSet presAssocID="{6E4D51D8-649A-4767-913B-2733F4F3ECFA}" presName="ThreeNodes_1_text" presStyleLbl="node1" presStyleIdx="2" presStyleCnt="3">
        <dgm:presLayoutVars>
          <dgm:bulletEnabled val="1"/>
        </dgm:presLayoutVars>
      </dgm:prSet>
      <dgm:spPr/>
      <dgm:t>
        <a:bodyPr/>
        <a:lstStyle/>
        <a:p>
          <a:endParaRPr lang="en-US"/>
        </a:p>
      </dgm:t>
    </dgm:pt>
    <dgm:pt modelId="{3A528CB3-636C-4FCB-ABA8-E1AD8EFA5BA7}" type="pres">
      <dgm:prSet presAssocID="{6E4D51D8-649A-4767-913B-2733F4F3ECFA}" presName="ThreeNodes_2_text" presStyleLbl="node1" presStyleIdx="2" presStyleCnt="3">
        <dgm:presLayoutVars>
          <dgm:bulletEnabled val="1"/>
        </dgm:presLayoutVars>
      </dgm:prSet>
      <dgm:spPr/>
      <dgm:t>
        <a:bodyPr/>
        <a:lstStyle/>
        <a:p>
          <a:endParaRPr lang="en-US"/>
        </a:p>
      </dgm:t>
    </dgm:pt>
    <dgm:pt modelId="{18FBF94B-19AE-465C-AD31-1609DA151C09}" type="pres">
      <dgm:prSet presAssocID="{6E4D51D8-649A-4767-913B-2733F4F3ECFA}" presName="ThreeNodes_3_text" presStyleLbl="node1" presStyleIdx="2" presStyleCnt="3">
        <dgm:presLayoutVars>
          <dgm:bulletEnabled val="1"/>
        </dgm:presLayoutVars>
      </dgm:prSet>
      <dgm:spPr/>
      <dgm:t>
        <a:bodyPr/>
        <a:lstStyle/>
        <a:p>
          <a:endParaRPr lang="en-US"/>
        </a:p>
      </dgm:t>
    </dgm:pt>
  </dgm:ptLst>
  <dgm:cxnLst>
    <dgm:cxn modelId="{6135BFD9-CFF8-4971-817F-3A7A46537700}" type="presOf" srcId="{338DE165-E3AE-4837-996F-1785DDCE3E74}" destId="{3A528CB3-636C-4FCB-ABA8-E1AD8EFA5BA7}" srcOrd="1" destOrd="0" presId="urn:microsoft.com/office/officeart/2005/8/layout/vProcess5"/>
    <dgm:cxn modelId="{121C4500-05D4-43FC-AD78-FCEDB89C2593}" type="presOf" srcId="{338DE165-E3AE-4837-996F-1785DDCE3E74}" destId="{9BDF7E20-B6FF-4F47-AA94-0FFDF24E6454}" srcOrd="0" destOrd="0" presId="urn:microsoft.com/office/officeart/2005/8/layout/vProcess5"/>
    <dgm:cxn modelId="{0FEF0D5F-F921-49AB-A66F-5EDE736E2F5A}" type="presOf" srcId="{501475A5-4A21-40C3-8818-2F500384AA38}" destId="{E35C80E0-0206-4ED3-9F96-A3AED66903E8}" srcOrd="0" destOrd="0" presId="urn:microsoft.com/office/officeart/2005/8/layout/vProcess5"/>
    <dgm:cxn modelId="{FC5BAD70-0C0A-49A3-ADE1-151381446DB3}" srcId="{6E4D51D8-649A-4767-913B-2733F4F3ECFA}" destId="{253D66F7-DF22-43AD-8E93-9AA3B3AA2466}" srcOrd="2" destOrd="0" parTransId="{8E00C86C-D1B9-4D97-97B3-B74140BE6828}" sibTransId="{A2A7A997-C41B-4A67-99FB-C9FCE9E78EB4}"/>
    <dgm:cxn modelId="{23C03B99-E9B5-4EC6-828B-F546114551BC}" type="presOf" srcId="{253D66F7-DF22-43AD-8E93-9AA3B3AA2466}" destId="{18FBF94B-19AE-465C-AD31-1609DA151C09}" srcOrd="1" destOrd="0" presId="urn:microsoft.com/office/officeart/2005/8/layout/vProcess5"/>
    <dgm:cxn modelId="{E96C52E9-4220-47FF-A51B-15C8E8878788}" srcId="{6E4D51D8-649A-4767-913B-2733F4F3ECFA}" destId="{338DE165-E3AE-4837-996F-1785DDCE3E74}" srcOrd="1" destOrd="0" parTransId="{3606A3CC-0CB1-4612-8F2A-3469A660BCD2}" sibTransId="{501475A5-4A21-40C3-8818-2F500384AA38}"/>
    <dgm:cxn modelId="{BA3F9EBE-17AD-401B-805D-B9962E528D34}" type="presOf" srcId="{729C938A-06DC-4737-B243-F7446210C5AC}" destId="{E0CD1F63-76BD-4317-9CA0-085060D759B5}" srcOrd="0" destOrd="0" presId="urn:microsoft.com/office/officeart/2005/8/layout/vProcess5"/>
    <dgm:cxn modelId="{37437F8D-EEEB-4A11-B4FC-1360FAC76057}" type="presOf" srcId="{253D66F7-DF22-43AD-8E93-9AA3B3AA2466}" destId="{FBBAFA9C-5AE8-45F8-A6C2-79649440E463}" srcOrd="0" destOrd="0" presId="urn:microsoft.com/office/officeart/2005/8/layout/vProcess5"/>
    <dgm:cxn modelId="{95CB18BE-29A1-4910-A029-E554BC6976EE}" type="presOf" srcId="{729C938A-06DC-4737-B243-F7446210C5AC}" destId="{DFD24032-4BB0-48ED-950A-A96CED4DFE47}" srcOrd="1" destOrd="0" presId="urn:microsoft.com/office/officeart/2005/8/layout/vProcess5"/>
    <dgm:cxn modelId="{26C2BCB8-EA5B-431F-A60F-742C30AC21EB}" type="presOf" srcId="{6E4D51D8-649A-4767-913B-2733F4F3ECFA}" destId="{FF5671BF-3705-4209-B081-DAE704F6A5EB}" srcOrd="0" destOrd="0" presId="urn:microsoft.com/office/officeart/2005/8/layout/vProcess5"/>
    <dgm:cxn modelId="{840763AF-45A2-48CA-A8F8-1F12201CBE2A}" type="presOf" srcId="{F3AEFFDF-62B8-4C6D-89D1-A66DC1344800}" destId="{68ED527F-B7B6-4ED6-9534-6779324BD62C}" srcOrd="0" destOrd="0" presId="urn:microsoft.com/office/officeart/2005/8/layout/vProcess5"/>
    <dgm:cxn modelId="{339C9F8C-4F53-45FF-893C-2C42D221F88C}" srcId="{6E4D51D8-649A-4767-913B-2733F4F3ECFA}" destId="{729C938A-06DC-4737-B243-F7446210C5AC}" srcOrd="0" destOrd="0" parTransId="{BC41DACC-B618-410B-8E1B-590D98D52C10}" sibTransId="{F3AEFFDF-62B8-4C6D-89D1-A66DC1344800}"/>
    <dgm:cxn modelId="{BD827953-8791-4FA3-92E2-D735A4F6B917}" type="presParOf" srcId="{FF5671BF-3705-4209-B081-DAE704F6A5EB}" destId="{C075B589-A62D-4AA5-8993-E4B91E013D28}" srcOrd="0" destOrd="0" presId="urn:microsoft.com/office/officeart/2005/8/layout/vProcess5"/>
    <dgm:cxn modelId="{7F29A9DB-FDB2-49D2-85D4-EDA65C843A21}" type="presParOf" srcId="{FF5671BF-3705-4209-B081-DAE704F6A5EB}" destId="{E0CD1F63-76BD-4317-9CA0-085060D759B5}" srcOrd="1" destOrd="0" presId="urn:microsoft.com/office/officeart/2005/8/layout/vProcess5"/>
    <dgm:cxn modelId="{2DB051C7-11BD-4083-8B2E-E8AC9AFF81C8}" type="presParOf" srcId="{FF5671BF-3705-4209-B081-DAE704F6A5EB}" destId="{9BDF7E20-B6FF-4F47-AA94-0FFDF24E6454}" srcOrd="2" destOrd="0" presId="urn:microsoft.com/office/officeart/2005/8/layout/vProcess5"/>
    <dgm:cxn modelId="{27BFB8BC-65FE-4D34-9CCC-BE5AAEC3E88C}" type="presParOf" srcId="{FF5671BF-3705-4209-B081-DAE704F6A5EB}" destId="{FBBAFA9C-5AE8-45F8-A6C2-79649440E463}" srcOrd="3" destOrd="0" presId="urn:microsoft.com/office/officeart/2005/8/layout/vProcess5"/>
    <dgm:cxn modelId="{6386E538-023A-406B-952C-4918628B39D6}" type="presParOf" srcId="{FF5671BF-3705-4209-B081-DAE704F6A5EB}" destId="{68ED527F-B7B6-4ED6-9534-6779324BD62C}" srcOrd="4" destOrd="0" presId="urn:microsoft.com/office/officeart/2005/8/layout/vProcess5"/>
    <dgm:cxn modelId="{6AD83D4C-3CE0-4686-ABB6-B896A207FD50}" type="presParOf" srcId="{FF5671BF-3705-4209-B081-DAE704F6A5EB}" destId="{E35C80E0-0206-4ED3-9F96-A3AED66903E8}" srcOrd="5" destOrd="0" presId="urn:microsoft.com/office/officeart/2005/8/layout/vProcess5"/>
    <dgm:cxn modelId="{14DD2BD4-1768-4E37-8C44-4B4AEE56AAF3}" type="presParOf" srcId="{FF5671BF-3705-4209-B081-DAE704F6A5EB}" destId="{DFD24032-4BB0-48ED-950A-A96CED4DFE47}" srcOrd="6" destOrd="0" presId="urn:microsoft.com/office/officeart/2005/8/layout/vProcess5"/>
    <dgm:cxn modelId="{9F48B276-0597-4B53-8338-FDE161DFF73D}" type="presParOf" srcId="{FF5671BF-3705-4209-B081-DAE704F6A5EB}" destId="{3A528CB3-636C-4FCB-ABA8-E1AD8EFA5BA7}" srcOrd="7" destOrd="0" presId="urn:microsoft.com/office/officeart/2005/8/layout/vProcess5"/>
    <dgm:cxn modelId="{3D75DB4D-9A03-49BB-977F-A45AD9E63C67}" type="presParOf" srcId="{FF5671BF-3705-4209-B081-DAE704F6A5EB}" destId="{18FBF94B-19AE-465C-AD31-1609DA151C0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22E845-3E61-4716-9ABA-821D1346E0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7FCA9D-4643-4EB5-81B0-959E6B3D2505}">
      <dgm:prSet phldrT="[Text]"/>
      <dgm:spPr/>
      <dgm:t>
        <a:bodyPr/>
        <a:lstStyle/>
        <a:p>
          <a:r>
            <a:rPr lang="en-US" dirty="0" smtClean="0"/>
            <a:t>17 – Apparent Uses</a:t>
          </a:r>
          <a:endParaRPr lang="en-US" dirty="0"/>
        </a:p>
      </dgm:t>
    </dgm:pt>
    <dgm:pt modelId="{7827DD1C-0B36-4667-9193-947D32564C27}" type="parTrans" cxnId="{379A6DA9-3768-4974-AEA0-56105E028229}">
      <dgm:prSet/>
      <dgm:spPr/>
      <dgm:t>
        <a:bodyPr/>
        <a:lstStyle/>
        <a:p>
          <a:endParaRPr lang="en-US"/>
        </a:p>
      </dgm:t>
    </dgm:pt>
    <dgm:pt modelId="{757FDE56-529A-45A2-B8F3-22F4D4CCA17B}" type="sibTrans" cxnId="{379A6DA9-3768-4974-AEA0-56105E028229}">
      <dgm:prSet/>
      <dgm:spPr/>
      <dgm:t>
        <a:bodyPr/>
        <a:lstStyle/>
        <a:p>
          <a:endParaRPr lang="en-US"/>
        </a:p>
      </dgm:t>
    </dgm:pt>
    <dgm:pt modelId="{E3B22F74-6C87-4ECF-919B-0856643706E9}">
      <dgm:prSet phldrT="[Text]"/>
      <dgm:spPr/>
      <dgm:t>
        <a:bodyPr/>
        <a:lstStyle/>
        <a:p>
          <a:r>
            <a:rPr lang="en-US" dirty="0" smtClean="0"/>
            <a:t>Production For the Sale of:</a:t>
          </a:r>
          <a:endParaRPr lang="en-US" dirty="0"/>
        </a:p>
      </dgm:t>
    </dgm:pt>
    <dgm:pt modelId="{9FADC0F5-3C1E-4A18-B05C-CEB28C0986CD}" type="parTrans" cxnId="{513FDBD5-F3AB-477F-BD21-4AF6AABE17AB}">
      <dgm:prSet/>
      <dgm:spPr/>
      <dgm:t>
        <a:bodyPr/>
        <a:lstStyle/>
        <a:p>
          <a:endParaRPr lang="en-US"/>
        </a:p>
      </dgm:t>
    </dgm:pt>
    <dgm:pt modelId="{7FFF86C1-993A-4C0D-860C-5C720A361A19}" type="sibTrans" cxnId="{513FDBD5-F3AB-477F-BD21-4AF6AABE17AB}">
      <dgm:prSet/>
      <dgm:spPr/>
      <dgm:t>
        <a:bodyPr/>
        <a:lstStyle/>
        <a:p>
          <a:endParaRPr lang="en-US"/>
        </a:p>
      </dgm:t>
    </dgm:pt>
    <dgm:pt modelId="{76C8F78E-A101-4500-8DDF-911CBB0B1966}">
      <dgm:prSet phldrT="[Text]"/>
      <dgm:spPr>
        <a:solidFill>
          <a:schemeClr val="accent2">
            <a:lumMod val="75000"/>
          </a:schemeClr>
        </a:solidFill>
      </dgm:spPr>
      <dgm:t>
        <a:bodyPr/>
        <a:lstStyle/>
        <a:p>
          <a:r>
            <a:rPr lang="en-US" dirty="0" smtClean="0"/>
            <a:t>4 – Obscure Uses</a:t>
          </a:r>
          <a:endParaRPr lang="en-US" dirty="0"/>
        </a:p>
      </dgm:t>
    </dgm:pt>
    <dgm:pt modelId="{3D28DD86-B4FB-4CE1-9976-0D7B6CBD1C7F}" type="parTrans" cxnId="{E6008862-007B-48AF-8F5D-BDC4D96E230F}">
      <dgm:prSet/>
      <dgm:spPr/>
      <dgm:t>
        <a:bodyPr/>
        <a:lstStyle/>
        <a:p>
          <a:endParaRPr lang="en-US"/>
        </a:p>
      </dgm:t>
    </dgm:pt>
    <dgm:pt modelId="{834404E9-8E78-4E36-BD9E-BFE570BBB07C}" type="sibTrans" cxnId="{E6008862-007B-48AF-8F5D-BDC4D96E230F}">
      <dgm:prSet/>
      <dgm:spPr/>
      <dgm:t>
        <a:bodyPr/>
        <a:lstStyle/>
        <a:p>
          <a:endParaRPr lang="en-US"/>
        </a:p>
      </dgm:t>
    </dgm:pt>
    <dgm:pt modelId="{AA8AF438-F144-48FE-A380-251A80F998DA}">
      <dgm:prSet phldrT="[Text]"/>
      <dgm:spPr/>
      <dgm:t>
        <a:bodyPr/>
        <a:lstStyle/>
        <a:p>
          <a:r>
            <a:rPr lang="en-US" dirty="0" smtClean="0"/>
            <a:t>Participation of Qualified Acreage in Qualified Conservation Programs</a:t>
          </a:r>
          <a:endParaRPr lang="en-US" dirty="0"/>
        </a:p>
      </dgm:t>
    </dgm:pt>
    <dgm:pt modelId="{34CEDD5F-E9AD-4353-B603-0C547AA259B1}" type="parTrans" cxnId="{5719B5B4-D690-4946-AF77-89055C231E63}">
      <dgm:prSet/>
      <dgm:spPr/>
      <dgm:t>
        <a:bodyPr/>
        <a:lstStyle/>
        <a:p>
          <a:endParaRPr lang="en-US"/>
        </a:p>
      </dgm:t>
    </dgm:pt>
    <dgm:pt modelId="{71954E1F-FC52-45AE-86F7-0EA7B725672E}" type="sibTrans" cxnId="{5719B5B4-D690-4946-AF77-89055C231E63}">
      <dgm:prSet/>
      <dgm:spPr/>
      <dgm:t>
        <a:bodyPr/>
        <a:lstStyle/>
        <a:p>
          <a:endParaRPr lang="en-US"/>
        </a:p>
      </dgm:t>
    </dgm:pt>
    <dgm:pt modelId="{6211C13F-9DB9-415A-8BCD-3E7D8271E1B5}" type="pres">
      <dgm:prSet presAssocID="{2822E845-3E61-4716-9ABA-821D1346E00A}" presName="linear" presStyleCnt="0">
        <dgm:presLayoutVars>
          <dgm:animLvl val="lvl"/>
          <dgm:resizeHandles val="exact"/>
        </dgm:presLayoutVars>
      </dgm:prSet>
      <dgm:spPr/>
      <dgm:t>
        <a:bodyPr/>
        <a:lstStyle/>
        <a:p>
          <a:endParaRPr lang="en-US"/>
        </a:p>
      </dgm:t>
    </dgm:pt>
    <dgm:pt modelId="{D1348009-F959-4C72-B078-B6AEC05F8543}" type="pres">
      <dgm:prSet presAssocID="{BE7FCA9D-4643-4EB5-81B0-959E6B3D2505}" presName="parentText" presStyleLbl="node1" presStyleIdx="0" presStyleCnt="2">
        <dgm:presLayoutVars>
          <dgm:chMax val="0"/>
          <dgm:bulletEnabled val="1"/>
        </dgm:presLayoutVars>
      </dgm:prSet>
      <dgm:spPr/>
      <dgm:t>
        <a:bodyPr/>
        <a:lstStyle/>
        <a:p>
          <a:endParaRPr lang="en-US"/>
        </a:p>
      </dgm:t>
    </dgm:pt>
    <dgm:pt modelId="{A7766841-B1FF-40B2-AEA0-904DB6E3E463}" type="pres">
      <dgm:prSet presAssocID="{BE7FCA9D-4643-4EB5-81B0-959E6B3D2505}" presName="childText" presStyleLbl="revTx" presStyleIdx="0" presStyleCnt="2">
        <dgm:presLayoutVars>
          <dgm:bulletEnabled val="1"/>
        </dgm:presLayoutVars>
      </dgm:prSet>
      <dgm:spPr/>
      <dgm:t>
        <a:bodyPr/>
        <a:lstStyle/>
        <a:p>
          <a:endParaRPr lang="en-US"/>
        </a:p>
      </dgm:t>
    </dgm:pt>
    <dgm:pt modelId="{56D9B578-6870-401F-B925-4AF3C7440D1A}" type="pres">
      <dgm:prSet presAssocID="{76C8F78E-A101-4500-8DDF-911CBB0B1966}" presName="parentText" presStyleLbl="node1" presStyleIdx="1" presStyleCnt="2">
        <dgm:presLayoutVars>
          <dgm:chMax val="0"/>
          <dgm:bulletEnabled val="1"/>
        </dgm:presLayoutVars>
      </dgm:prSet>
      <dgm:spPr/>
      <dgm:t>
        <a:bodyPr/>
        <a:lstStyle/>
        <a:p>
          <a:endParaRPr lang="en-US"/>
        </a:p>
      </dgm:t>
    </dgm:pt>
    <dgm:pt modelId="{EFFC004E-0466-47AD-8F0E-8EF64CDAC5BD}" type="pres">
      <dgm:prSet presAssocID="{76C8F78E-A101-4500-8DDF-911CBB0B1966}" presName="childText" presStyleLbl="revTx" presStyleIdx="1" presStyleCnt="2">
        <dgm:presLayoutVars>
          <dgm:bulletEnabled val="1"/>
        </dgm:presLayoutVars>
      </dgm:prSet>
      <dgm:spPr/>
      <dgm:t>
        <a:bodyPr/>
        <a:lstStyle/>
        <a:p>
          <a:endParaRPr lang="en-US"/>
        </a:p>
      </dgm:t>
    </dgm:pt>
  </dgm:ptLst>
  <dgm:cxnLst>
    <dgm:cxn modelId="{6BF567C5-ABA9-42DE-8AD6-AC5B5BFF7E03}" type="presOf" srcId="{BE7FCA9D-4643-4EB5-81B0-959E6B3D2505}" destId="{D1348009-F959-4C72-B078-B6AEC05F8543}" srcOrd="0" destOrd="0" presId="urn:microsoft.com/office/officeart/2005/8/layout/vList2"/>
    <dgm:cxn modelId="{BA253023-17FA-4CC4-A855-CE3D5CCD05B2}" type="presOf" srcId="{2822E845-3E61-4716-9ABA-821D1346E00A}" destId="{6211C13F-9DB9-415A-8BCD-3E7D8271E1B5}" srcOrd="0" destOrd="0" presId="urn:microsoft.com/office/officeart/2005/8/layout/vList2"/>
    <dgm:cxn modelId="{1ED14682-6AA6-40F3-8734-59B4F375F605}" type="presOf" srcId="{E3B22F74-6C87-4ECF-919B-0856643706E9}" destId="{A7766841-B1FF-40B2-AEA0-904DB6E3E463}" srcOrd="0" destOrd="0" presId="urn:microsoft.com/office/officeart/2005/8/layout/vList2"/>
    <dgm:cxn modelId="{B7FC3EDC-61CC-4EBE-B34A-A7F9430F50F7}" type="presOf" srcId="{AA8AF438-F144-48FE-A380-251A80F998DA}" destId="{EFFC004E-0466-47AD-8F0E-8EF64CDAC5BD}" srcOrd="0" destOrd="0" presId="urn:microsoft.com/office/officeart/2005/8/layout/vList2"/>
    <dgm:cxn modelId="{E6008862-007B-48AF-8F5D-BDC4D96E230F}" srcId="{2822E845-3E61-4716-9ABA-821D1346E00A}" destId="{76C8F78E-A101-4500-8DDF-911CBB0B1966}" srcOrd="1" destOrd="0" parTransId="{3D28DD86-B4FB-4CE1-9976-0D7B6CBD1C7F}" sibTransId="{834404E9-8E78-4E36-BD9E-BFE570BBB07C}"/>
    <dgm:cxn modelId="{5719B5B4-D690-4946-AF77-89055C231E63}" srcId="{76C8F78E-A101-4500-8DDF-911CBB0B1966}" destId="{AA8AF438-F144-48FE-A380-251A80F998DA}" srcOrd="0" destOrd="0" parTransId="{34CEDD5F-E9AD-4353-B603-0C547AA259B1}" sibTransId="{71954E1F-FC52-45AE-86F7-0EA7B725672E}"/>
    <dgm:cxn modelId="{379A6DA9-3768-4974-AEA0-56105E028229}" srcId="{2822E845-3E61-4716-9ABA-821D1346E00A}" destId="{BE7FCA9D-4643-4EB5-81B0-959E6B3D2505}" srcOrd="0" destOrd="0" parTransId="{7827DD1C-0B36-4667-9193-947D32564C27}" sibTransId="{757FDE56-529A-45A2-B8F3-22F4D4CCA17B}"/>
    <dgm:cxn modelId="{513FDBD5-F3AB-477F-BD21-4AF6AABE17AB}" srcId="{BE7FCA9D-4643-4EB5-81B0-959E6B3D2505}" destId="{E3B22F74-6C87-4ECF-919B-0856643706E9}" srcOrd="0" destOrd="0" parTransId="{9FADC0F5-3C1E-4A18-B05C-CEB28C0986CD}" sibTransId="{7FFF86C1-993A-4C0D-860C-5C720A361A19}"/>
    <dgm:cxn modelId="{F7FEE1B8-35E8-422F-A90E-5EDFA24E0DE2}" type="presOf" srcId="{76C8F78E-A101-4500-8DDF-911CBB0B1966}" destId="{56D9B578-6870-401F-B925-4AF3C7440D1A}" srcOrd="0" destOrd="0" presId="urn:microsoft.com/office/officeart/2005/8/layout/vList2"/>
    <dgm:cxn modelId="{F6535309-FACA-4DD7-8E8C-F4DA3CA7CD4D}" type="presParOf" srcId="{6211C13F-9DB9-415A-8BCD-3E7D8271E1B5}" destId="{D1348009-F959-4C72-B078-B6AEC05F8543}" srcOrd="0" destOrd="0" presId="urn:microsoft.com/office/officeart/2005/8/layout/vList2"/>
    <dgm:cxn modelId="{5CEEDDA6-E445-46EF-9771-35BD9FF65CCE}" type="presParOf" srcId="{6211C13F-9DB9-415A-8BCD-3E7D8271E1B5}" destId="{A7766841-B1FF-40B2-AEA0-904DB6E3E463}" srcOrd="1" destOrd="0" presId="urn:microsoft.com/office/officeart/2005/8/layout/vList2"/>
    <dgm:cxn modelId="{0A10A976-090D-4D75-BF55-C8B9890BD95E}" type="presParOf" srcId="{6211C13F-9DB9-415A-8BCD-3E7D8271E1B5}" destId="{56D9B578-6870-401F-B925-4AF3C7440D1A}" srcOrd="2" destOrd="0" presId="urn:microsoft.com/office/officeart/2005/8/layout/vList2"/>
    <dgm:cxn modelId="{370E7CE5-9919-4493-8C8F-01DF7CB5746B}" type="presParOf" srcId="{6211C13F-9DB9-415A-8BCD-3E7D8271E1B5}" destId="{EFFC004E-0466-47AD-8F0E-8EF64CDAC5B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45DA6-3D61-460F-BEC9-8C068AB7CE22}" type="datetimeFigureOut">
              <a:rPr lang="en-US" smtClean="0"/>
              <a:t>5/24/2018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AB0C3-457A-46BF-A026-65C1EE7FD69D}" type="slidenum">
              <a:rPr lang="en-US" smtClean="0"/>
              <a:t>‹#›</a:t>
            </a:fld>
            <a:endParaRPr lang="en-US" dirty="0"/>
          </a:p>
        </p:txBody>
      </p:sp>
    </p:spTree>
    <p:extLst>
      <p:ext uri="{BB962C8B-B14F-4D97-AF65-F5344CB8AC3E}">
        <p14:creationId xmlns:p14="http://schemas.microsoft.com/office/powerpoint/2010/main" val="256724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 – 90 Slides between you and world domination! – If classifying 2a properties was what were holding you back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a:t>
            </a:fld>
            <a:endParaRPr lang="en-US" dirty="0"/>
          </a:p>
        </p:txBody>
      </p:sp>
    </p:spTree>
    <p:extLst>
      <p:ext uri="{BB962C8B-B14F-4D97-AF65-F5344CB8AC3E}">
        <p14:creationId xmlns:p14="http://schemas.microsoft.com/office/powerpoint/2010/main" val="74700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Abbreviated timeline – After appeals 2a and 2b classes are “set”, a</a:t>
            </a:r>
            <a:r>
              <a:rPr lang="en-US" baseline="0" dirty="0" smtClean="0"/>
              <a:t> change requires abatement. Tax Court is a possibility.. New information regarding past use can be considered for next assessment year.</a:t>
            </a:r>
          </a:p>
          <a:p>
            <a:r>
              <a:rPr lang="en-US" baseline="0" dirty="0" smtClean="0"/>
              <a:t>Use changes after assessment date do not change the class during the appeals process – wait for next year…</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10</a:t>
            </a:fld>
            <a:endParaRPr lang="en-US" dirty="0"/>
          </a:p>
        </p:txBody>
      </p:sp>
    </p:spTree>
    <p:extLst>
      <p:ext uri="{BB962C8B-B14F-4D97-AF65-F5344CB8AC3E}">
        <p14:creationId xmlns:p14="http://schemas.microsoft.com/office/powerpoint/2010/main" val="24557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 Goal ! It Improves the assessment..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11</a:t>
            </a:fld>
            <a:endParaRPr lang="en-US" dirty="0"/>
          </a:p>
        </p:txBody>
      </p:sp>
    </p:spTree>
    <p:extLst>
      <p:ext uri="{BB962C8B-B14F-4D97-AF65-F5344CB8AC3E}">
        <p14:creationId xmlns:p14="http://schemas.microsoft.com/office/powerpoint/2010/main" val="160288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Meat and Potatoes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12</a:t>
            </a:fld>
            <a:endParaRPr lang="en-US" dirty="0"/>
          </a:p>
        </p:txBody>
      </p:sp>
    </p:spTree>
    <p:extLst>
      <p:ext uri="{BB962C8B-B14F-4D97-AF65-F5344CB8AC3E}">
        <p14:creationId xmlns:p14="http://schemas.microsoft.com/office/powerpoint/2010/main" val="33128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categories, only four there are no more. Statutory Reference and Acreage Dwelling Requirements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13</a:t>
            </a:fld>
            <a:endParaRPr lang="en-US" dirty="0"/>
          </a:p>
        </p:txBody>
      </p:sp>
    </p:spTree>
    <p:extLst>
      <p:ext uri="{BB962C8B-B14F-4D97-AF65-F5344CB8AC3E}">
        <p14:creationId xmlns:p14="http://schemas.microsoft.com/office/powerpoint/2010/main" val="185129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Representation of preponderance statewide – Size of circle relatively relates the likelihood of qualification under each of the four categories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14</a:t>
            </a:fld>
            <a:endParaRPr lang="en-US" dirty="0"/>
          </a:p>
        </p:txBody>
      </p:sp>
    </p:spTree>
    <p:extLst>
      <p:ext uri="{BB962C8B-B14F-4D97-AF65-F5344CB8AC3E}">
        <p14:creationId xmlns:p14="http://schemas.microsoft.com/office/powerpoint/2010/main" val="294994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15</a:t>
            </a:fld>
            <a:endParaRPr lang="en-US" dirty="0"/>
          </a:p>
        </p:txBody>
      </p:sp>
    </p:spTree>
    <p:extLst>
      <p:ext uri="{BB962C8B-B14F-4D97-AF65-F5344CB8AC3E}">
        <p14:creationId xmlns:p14="http://schemas.microsoft.com/office/powerpoint/2010/main" val="12734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Differentiating contiguous standards and meanings applied to 273.13 Subd.23 (e) (1)</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16</a:t>
            </a:fld>
            <a:endParaRPr lang="en-US" dirty="0"/>
          </a:p>
        </p:txBody>
      </p:sp>
    </p:spTree>
    <p:extLst>
      <p:ext uri="{BB962C8B-B14F-4D97-AF65-F5344CB8AC3E}">
        <p14:creationId xmlns:p14="http://schemas.microsoft.com/office/powerpoint/2010/main" val="80954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Contiguous ag use within common ownership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17</a:t>
            </a:fld>
            <a:endParaRPr lang="en-US" dirty="0"/>
          </a:p>
        </p:txBody>
      </p:sp>
    </p:spTree>
    <p:extLst>
      <p:ext uri="{BB962C8B-B14F-4D97-AF65-F5344CB8AC3E}">
        <p14:creationId xmlns:p14="http://schemas.microsoft.com/office/powerpoint/2010/main" val="216850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Statement</a:t>
            </a:r>
            <a:r>
              <a:rPr lang="en-US" baseline="0" dirty="0" smtClean="0"/>
              <a:t> on variations and exceptions to previous slide, This references odd instances like say 20 acre parcel with two 9 acre fields or a parcel with a 4 acre field separated from a 20 acre field …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18</a:t>
            </a:fld>
            <a:endParaRPr lang="en-US" dirty="0"/>
          </a:p>
        </p:txBody>
      </p:sp>
    </p:spTree>
    <p:extLst>
      <p:ext uri="{BB962C8B-B14F-4D97-AF65-F5344CB8AC3E}">
        <p14:creationId xmlns:p14="http://schemas.microsoft.com/office/powerpoint/2010/main" val="87305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Breaking 21 defined Ag production options</a:t>
            </a:r>
            <a:r>
              <a:rPr lang="en-US" baseline="0" dirty="0" smtClean="0"/>
              <a:t> into two categories, reflecting ease of identifying. Next group of slides will discuss “apparent” use first, then pivot to “obscure” uses.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19</a:t>
            </a:fld>
            <a:endParaRPr lang="en-US" dirty="0"/>
          </a:p>
        </p:txBody>
      </p:sp>
    </p:spTree>
    <p:extLst>
      <p:ext uri="{BB962C8B-B14F-4D97-AF65-F5344CB8AC3E}">
        <p14:creationId xmlns:p14="http://schemas.microsoft.com/office/powerpoint/2010/main" val="166341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a:t>
            </a:fld>
            <a:endParaRPr lang="en-US" dirty="0"/>
          </a:p>
        </p:txBody>
      </p:sp>
    </p:spTree>
    <p:extLst>
      <p:ext uri="{BB962C8B-B14F-4D97-AF65-F5344CB8AC3E}">
        <p14:creationId xmlns:p14="http://schemas.microsoft.com/office/powerpoint/2010/main" val="327956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a:t>
            </a:r>
            <a:r>
              <a:rPr lang="en-US" baseline="0" dirty="0" smtClean="0"/>
              <a:t> that make apparent use apparent. Defined boundaries and physical manipulation make identification thru field inspections easier. The annual fiscal impacts produce documented evidence of production and sale.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20</a:t>
            </a:fld>
            <a:endParaRPr lang="en-US" dirty="0"/>
          </a:p>
        </p:txBody>
      </p:sp>
    </p:spTree>
    <p:extLst>
      <p:ext uri="{BB962C8B-B14F-4D97-AF65-F5344CB8AC3E}">
        <p14:creationId xmlns:p14="http://schemas.microsoft.com/office/powerpoint/2010/main" val="248934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on what is typical in your county - </a:t>
            </a:r>
            <a:r>
              <a:rPr lang="en-US" dirty="0" smtClean="0"/>
              <a:t>Look at the product produced AND the production practice. For example</a:t>
            </a:r>
            <a:r>
              <a:rPr lang="en-US" baseline="0" dirty="0" smtClean="0"/>
              <a:t> Christmas trees are typically grown from nursery stock as transplanted seedlings. This may be an atypical product in your county. If a grower decides to grow trees from seed rather then transplanted seedlings, that may be an experimental practice. When is that 2a production?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21</a:t>
            </a:fld>
            <a:endParaRPr lang="en-US" dirty="0"/>
          </a:p>
        </p:txBody>
      </p:sp>
    </p:spTree>
    <p:extLst>
      <p:ext uri="{BB962C8B-B14F-4D97-AF65-F5344CB8AC3E}">
        <p14:creationId xmlns:p14="http://schemas.microsoft.com/office/powerpoint/2010/main" val="185524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Categorizing</a:t>
            </a:r>
            <a:r>
              <a:rPr lang="en-US" baseline="0" dirty="0" smtClean="0"/>
              <a:t> the 17 apparent uses. Describing relative occurrence and illustrating difference between common practice ag uses and less common uses which are defined in statute for inclusion as ag. The “exception takers”  and to a lesser degree the “Tweeners” are uses that are identified and statutorily defined primarily to allow there use to be included as agricultural production on properties that are crossing the 10 acre agricultural threshold through one of the more common uses, (the acreage makers)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22</a:t>
            </a:fld>
            <a:endParaRPr lang="en-US" dirty="0"/>
          </a:p>
        </p:txBody>
      </p:sp>
    </p:spTree>
    <p:extLst>
      <p:ext uri="{BB962C8B-B14F-4D97-AF65-F5344CB8AC3E}">
        <p14:creationId xmlns:p14="http://schemas.microsoft.com/office/powerpoint/2010/main" val="410881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identifies the 3 “acreage makers”.</a:t>
            </a:r>
            <a:r>
              <a:rPr lang="en-US" baseline="0" dirty="0" smtClean="0"/>
              <a:t> </a:t>
            </a:r>
            <a:r>
              <a:rPr lang="en-US" dirty="0" smtClean="0"/>
              <a:t>The next three slides describe each of the 3</a:t>
            </a:r>
            <a:r>
              <a:rPr lang="en-US" baseline="0" dirty="0" smtClean="0"/>
              <a:t> acreage makers in more detail</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23</a:t>
            </a:fld>
            <a:endParaRPr lang="en-US" dirty="0"/>
          </a:p>
        </p:txBody>
      </p:sp>
    </p:spTree>
    <p:extLst>
      <p:ext uri="{BB962C8B-B14F-4D97-AF65-F5344CB8AC3E}">
        <p14:creationId xmlns:p14="http://schemas.microsoft.com/office/powerpoint/2010/main" val="119867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Terms related to land use and a</a:t>
            </a:r>
            <a:r>
              <a:rPr lang="en-US" baseline="0" dirty="0" smtClean="0"/>
              <a:t> listing of livestock types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24</a:t>
            </a:fld>
            <a:endParaRPr lang="en-US" dirty="0"/>
          </a:p>
        </p:txBody>
      </p:sp>
    </p:spTree>
    <p:extLst>
      <p:ext uri="{BB962C8B-B14F-4D97-AF65-F5344CB8AC3E}">
        <p14:creationId xmlns:p14="http://schemas.microsoft.com/office/powerpoint/2010/main" val="298904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Listing of types of grain</a:t>
            </a:r>
            <a:r>
              <a:rPr lang="en-US" baseline="0" dirty="0" smtClean="0"/>
              <a:t> and terms related to grain. Discussion on Fallow and prevented plant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25</a:t>
            </a:fld>
            <a:endParaRPr lang="en-US" dirty="0"/>
          </a:p>
        </p:txBody>
      </p:sp>
    </p:spTree>
    <p:extLst>
      <p:ext uri="{BB962C8B-B14F-4D97-AF65-F5344CB8AC3E}">
        <p14:creationId xmlns:p14="http://schemas.microsoft.com/office/powerpoint/2010/main" val="282203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on forage hay and silage. Specifics related to wild/meadow hay. Weather can prevent harvest counties need to identify bench mark … 3 of 5 years for example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26</a:t>
            </a:fld>
            <a:endParaRPr lang="en-US" dirty="0"/>
          </a:p>
        </p:txBody>
      </p:sp>
    </p:spTree>
    <p:extLst>
      <p:ext uri="{BB962C8B-B14F-4D97-AF65-F5344CB8AC3E}">
        <p14:creationId xmlns:p14="http://schemas.microsoft.com/office/powerpoint/2010/main" val="654522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7 slides will cover “tweener” Less Common than acreage makers,</a:t>
            </a:r>
          </a:p>
          <a:p>
            <a:r>
              <a:rPr lang="en-US" dirty="0" smtClean="0"/>
              <a:t>Smaller footprint on the land,</a:t>
            </a:r>
            <a:r>
              <a:rPr lang="en-US" baseline="0" dirty="0" smtClean="0"/>
              <a:t> </a:t>
            </a:r>
            <a:r>
              <a:rPr lang="en-US" dirty="0" smtClean="0"/>
              <a:t>typically less than 10 acres with localized exceptions. Some parts of the state have large orchards, vegetables are also grown on large acreage in areas closer</a:t>
            </a:r>
            <a:r>
              <a:rPr lang="en-US" baseline="0" dirty="0" smtClean="0"/>
              <a:t> to processing plants. </a:t>
            </a:r>
            <a:endParaRPr lang="en-US" dirty="0" smtClean="0"/>
          </a:p>
          <a:p>
            <a:endParaRPr lang="en-US" dirty="0" smtClean="0"/>
          </a:p>
          <a:p>
            <a:r>
              <a:rPr lang="en-US" dirty="0" smtClean="0"/>
              <a:t>Items identified as “Conditional” have specific</a:t>
            </a:r>
            <a:r>
              <a:rPr lang="en-US" baseline="0" dirty="0" smtClean="0"/>
              <a:t> requirements not listed on this slide.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27</a:t>
            </a:fld>
            <a:endParaRPr lang="en-US" dirty="0"/>
          </a:p>
        </p:txBody>
      </p:sp>
    </p:spTree>
    <p:extLst>
      <p:ext uri="{BB962C8B-B14F-4D97-AF65-F5344CB8AC3E}">
        <p14:creationId xmlns:p14="http://schemas.microsoft.com/office/powerpoint/2010/main" val="22815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Domesticated</a:t>
            </a:r>
            <a:r>
              <a:rPr lang="en-US" baseline="0" dirty="0" smtClean="0"/>
              <a:t> Fowl – Birds of a feather</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28</a:t>
            </a:fld>
            <a:endParaRPr lang="en-US" dirty="0"/>
          </a:p>
        </p:txBody>
      </p:sp>
    </p:spTree>
    <p:extLst>
      <p:ext uri="{BB962C8B-B14F-4D97-AF65-F5344CB8AC3E}">
        <p14:creationId xmlns:p14="http://schemas.microsoft.com/office/powerpoint/2010/main" val="782206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planted Plum trees on 10 acres, five years from now I am planning to sell, when do I get the 2a class?  How about Pineapple trees? What is typical for your county? County policy?</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29</a:t>
            </a:fld>
            <a:endParaRPr lang="en-US" dirty="0"/>
          </a:p>
        </p:txBody>
      </p:sp>
    </p:spTree>
    <p:extLst>
      <p:ext uri="{BB962C8B-B14F-4D97-AF65-F5344CB8AC3E}">
        <p14:creationId xmlns:p14="http://schemas.microsoft.com/office/powerpoint/2010/main" val="253653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Statutory Reference – The basis of your</a:t>
            </a:r>
            <a:r>
              <a:rPr lang="en-US" baseline="0" dirty="0" smtClean="0"/>
              <a:t> decision. Subdivision 23 directs the classification for Property Class 2. That includes 2a Agricultural, 2b Rural Vacant Land, 2c managed forest land, 2d Airport landing area and 2e Commercial aggregate not mined in a county that did not opt out ….. 15 paragraphs, 9 of fifteen relate to 2a</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a:t>
            </a:fld>
            <a:endParaRPr lang="en-US" dirty="0"/>
          </a:p>
        </p:txBody>
      </p:sp>
    </p:spTree>
    <p:extLst>
      <p:ext uri="{BB962C8B-B14F-4D97-AF65-F5344CB8AC3E}">
        <p14:creationId xmlns:p14="http://schemas.microsoft.com/office/powerpoint/2010/main" val="339517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Trees sold without root, I planted Christmas trees on 10 acres, five years from now I am planning to sell, when do I get the 2a class? What is typical for your county? County policy?</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30</a:t>
            </a:fld>
            <a:endParaRPr lang="en-US" dirty="0"/>
          </a:p>
        </p:txBody>
      </p:sp>
    </p:spTree>
    <p:extLst>
      <p:ext uri="{BB962C8B-B14F-4D97-AF65-F5344CB8AC3E}">
        <p14:creationId xmlns:p14="http://schemas.microsoft.com/office/powerpoint/2010/main" val="311609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Definition</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31</a:t>
            </a:fld>
            <a:endParaRPr lang="en-US" dirty="0"/>
          </a:p>
        </p:txBody>
      </p:sp>
    </p:spTree>
    <p:extLst>
      <p:ext uri="{BB962C8B-B14F-4D97-AF65-F5344CB8AC3E}">
        <p14:creationId xmlns:p14="http://schemas.microsoft.com/office/powerpoint/2010/main" val="3297767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Differentiates when</a:t>
            </a:r>
            <a:r>
              <a:rPr lang="en-US" baseline="0" dirty="0" smtClean="0"/>
              <a:t> a green house or other building can have retail sales portion of the building be ag (only if that portion is used primarily for growing and occasionally for sales)</a:t>
            </a:r>
          </a:p>
          <a:p>
            <a:endParaRPr lang="en-US" baseline="0" dirty="0" smtClean="0"/>
          </a:p>
          <a:p>
            <a:r>
              <a:rPr lang="en-US" dirty="0" smtClean="0"/>
              <a:t>Also - The use of a greenhouse or building only for the</a:t>
            </a:r>
            <a:r>
              <a:rPr lang="en-US" baseline="0" dirty="0" smtClean="0"/>
              <a:t> </a:t>
            </a:r>
            <a:r>
              <a:rPr lang="en-US" dirty="0" smtClean="0"/>
              <a:t>display of already grown horticultural or nursery products does not qualify as an agricultural</a:t>
            </a:r>
            <a:r>
              <a:rPr lang="en-US" baseline="0" dirty="0" smtClean="0"/>
              <a:t> </a:t>
            </a:r>
            <a:r>
              <a:rPr lang="en-US" dirty="0" smtClean="0"/>
              <a:t>purpose.</a:t>
            </a:r>
          </a:p>
          <a:p>
            <a:endParaRPr lang="en-US" dirty="0" smtClean="0"/>
          </a:p>
          <a:p>
            <a:r>
              <a:rPr lang="en-US" dirty="0" smtClean="0"/>
              <a:t>I planted Sugar Maple trees on 10 acres, five years from now I am planning to sell, when do I get the 2a class? How about Coffee</a:t>
            </a:r>
            <a:r>
              <a:rPr lang="en-US" baseline="0" dirty="0" smtClean="0"/>
              <a:t> trees?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32</a:t>
            </a:fld>
            <a:endParaRPr lang="en-US" dirty="0"/>
          </a:p>
        </p:txBody>
      </p:sp>
    </p:spTree>
    <p:extLst>
      <p:ext uri="{BB962C8B-B14F-4D97-AF65-F5344CB8AC3E}">
        <p14:creationId xmlns:p14="http://schemas.microsoft.com/office/powerpoint/2010/main" val="3069573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nursery Stock from State Nursery Law, Subject to Certification</a:t>
            </a:r>
            <a:r>
              <a:rPr lang="en-US" baseline="0" dirty="0" smtClean="0"/>
              <a:t> requirements by Minnesota Department of Agriculture if more than “occasional” production.</a:t>
            </a:r>
          </a:p>
          <a:p>
            <a:r>
              <a:rPr lang="en-US" baseline="0" dirty="0" smtClean="0"/>
              <a:t>All Items listed under “</a:t>
            </a:r>
            <a:r>
              <a:rPr lang="en-US" dirty="0" smtClean="0"/>
              <a:t>Nursery stock does </a:t>
            </a:r>
            <a:r>
              <a:rPr lang="en-US" sz="1600" dirty="0" smtClean="0"/>
              <a:t>not</a:t>
            </a:r>
            <a:r>
              <a:rPr lang="en-US" dirty="0" smtClean="0"/>
              <a:t> include” may be considered Horticultural Stock. In part the purpose of the slide is to show what “nursery stock” is,</a:t>
            </a:r>
            <a:r>
              <a:rPr lang="en-US" baseline="0" dirty="0" smtClean="0"/>
              <a:t> </a:t>
            </a:r>
            <a:r>
              <a:rPr lang="en-US" dirty="0" smtClean="0"/>
              <a:t>and therefore</a:t>
            </a:r>
            <a:r>
              <a:rPr lang="en-US" baseline="0" dirty="0" smtClean="0"/>
              <a:t> requires a certificate, which the assessor may ask for to help with verification.</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33</a:t>
            </a:fld>
            <a:endParaRPr lang="en-US" dirty="0"/>
          </a:p>
        </p:txBody>
      </p:sp>
    </p:spTree>
    <p:extLst>
      <p:ext uri="{BB962C8B-B14F-4D97-AF65-F5344CB8AC3E}">
        <p14:creationId xmlns:p14="http://schemas.microsoft.com/office/powerpoint/2010/main" val="3291236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defined by statute but elsewhere … Bottom paragraph gibberish except -includes mushrooms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34</a:t>
            </a:fld>
            <a:endParaRPr lang="en-US" dirty="0"/>
          </a:p>
        </p:txBody>
      </p:sp>
    </p:spTree>
    <p:extLst>
      <p:ext uri="{BB962C8B-B14F-4D97-AF65-F5344CB8AC3E}">
        <p14:creationId xmlns:p14="http://schemas.microsoft.com/office/powerpoint/2010/main" val="282805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Maple Syruple is conditional - the owner is required to be licensed as a </a:t>
            </a:r>
            <a:r>
              <a:rPr lang="en-US" b="1" i="0" dirty="0" smtClean="0"/>
              <a:t>food processer </a:t>
            </a:r>
            <a:r>
              <a:rPr lang="en-US" dirty="0" smtClean="0"/>
              <a:t>under Chapter 28 A.</a:t>
            </a:r>
            <a:r>
              <a:rPr lang="en-US" baseline="0" dirty="0" smtClean="0"/>
              <a:t> This licensing is administered by the Minnesota Department of Agriculture. The license is not required for any other purpose then receiving the Ag Class. No other Minnesota Department of Agriculture license can be used as an alternative. </a:t>
            </a:r>
          </a:p>
          <a:p>
            <a:endParaRPr lang="en-US" baseline="0" dirty="0" smtClean="0"/>
          </a:p>
          <a:p>
            <a:r>
              <a:rPr lang="en-US" baseline="0" dirty="0" smtClean="0"/>
              <a:t>Processing and packaging are commercial</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35</a:t>
            </a:fld>
            <a:endParaRPr lang="en-US" dirty="0"/>
          </a:p>
        </p:txBody>
      </p:sp>
    </p:spTree>
    <p:extLst>
      <p:ext uri="{BB962C8B-B14F-4D97-AF65-F5344CB8AC3E}">
        <p14:creationId xmlns:p14="http://schemas.microsoft.com/office/powerpoint/2010/main" val="634043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Rarely reach 10 acres, often an exception to clarify the inclusion of non-typical Agricultural uses as Agricultural. Seldom qualify as a sole Ag use.</a:t>
            </a:r>
          </a:p>
          <a:p>
            <a:endParaRPr lang="en-US" dirty="0" smtClean="0"/>
          </a:p>
          <a:p>
            <a:r>
              <a:rPr lang="en-US" dirty="0" smtClean="0"/>
              <a:t>The next 9 slides describe each - Items identified as “Conditional” have specific</a:t>
            </a:r>
            <a:r>
              <a:rPr lang="en-US" baseline="0" dirty="0" smtClean="0"/>
              <a:t> requirements not listed on this slide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36</a:t>
            </a:fld>
            <a:endParaRPr lang="en-US" dirty="0"/>
          </a:p>
        </p:txBody>
      </p:sp>
    </p:spTree>
    <p:extLst>
      <p:ext uri="{BB962C8B-B14F-4D97-AF65-F5344CB8AC3E}">
        <p14:creationId xmlns:p14="http://schemas.microsoft.com/office/powerpoint/2010/main" val="4267943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Owner – No “rent a hive”</a:t>
            </a:r>
          </a:p>
          <a:p>
            <a:r>
              <a:rPr lang="en-US" dirty="0" smtClean="0"/>
              <a:t>Apiary definition</a:t>
            </a:r>
            <a:r>
              <a:rPr lang="en-US" baseline="0" dirty="0" smtClean="0"/>
              <a:t> – the bee yard. Use the area of the apiary for ag use – NOT everywhere a bee flies .. Rarely and with evidence and justification – cropland planted and cultivated to produce high nectar crops, ( Example - Clovers) may be considered as part of the acreage in production.</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37</a:t>
            </a:fld>
            <a:endParaRPr lang="en-US" dirty="0"/>
          </a:p>
        </p:txBody>
      </p:sp>
    </p:spTree>
    <p:extLst>
      <p:ext uri="{BB962C8B-B14F-4D97-AF65-F5344CB8AC3E}">
        <p14:creationId xmlns:p14="http://schemas.microsoft.com/office/powerpoint/2010/main" val="978809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Production for the sale of .. Fur Bearing</a:t>
            </a:r>
            <a:r>
              <a:rPr lang="en-US" baseline="0" dirty="0" smtClean="0"/>
              <a:t> </a:t>
            </a:r>
            <a:r>
              <a:rPr lang="en-US" dirty="0" smtClean="0"/>
              <a:t>Animals.  Most common is Mink</a:t>
            </a:r>
          </a:p>
          <a:p>
            <a:endParaRPr lang="en-US" dirty="0" smtClean="0"/>
          </a:p>
          <a:p>
            <a:r>
              <a:rPr lang="en-US" dirty="0" smtClean="0"/>
              <a:t>Some definitions and license requirements found in other statutes.</a:t>
            </a:r>
          </a:p>
          <a:p>
            <a:endParaRPr lang="en-US" dirty="0" smtClean="0"/>
          </a:p>
          <a:p>
            <a:r>
              <a:rPr lang="en-US" dirty="0" smtClean="0"/>
              <a:t>Ag</a:t>
            </a:r>
            <a:r>
              <a:rPr lang="en-US" baseline="0" dirty="0" smtClean="0"/>
              <a:t> classification Statute does not list license as a condition – but other Statutes do require licensure.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38</a:t>
            </a:fld>
            <a:endParaRPr lang="en-US" dirty="0"/>
          </a:p>
        </p:txBody>
      </p:sp>
    </p:spTree>
    <p:extLst>
      <p:ext uri="{BB962C8B-B14F-4D97-AF65-F5344CB8AC3E}">
        <p14:creationId xmlns:p14="http://schemas.microsoft.com/office/powerpoint/2010/main" val="47712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foggy memory of Crickets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39</a:t>
            </a:fld>
            <a:endParaRPr lang="en-US" dirty="0"/>
          </a:p>
        </p:txBody>
      </p:sp>
    </p:spTree>
    <p:extLst>
      <p:ext uri="{BB962C8B-B14F-4D97-AF65-F5344CB8AC3E}">
        <p14:creationId xmlns:p14="http://schemas.microsoft.com/office/powerpoint/2010/main" val="277866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 (Eight) </a:t>
            </a:r>
            <a:r>
              <a:rPr lang="en-US" baseline="0" dirty="0" smtClean="0"/>
              <a:t>Ground Rule</a:t>
            </a:r>
          </a:p>
          <a:p>
            <a:r>
              <a:rPr lang="en-US" baseline="0" dirty="0" smtClean="0"/>
              <a:t>Note - exceptions – maple syrup, Apiary, some Storage and drying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a:t>
            </a:fld>
            <a:endParaRPr lang="en-US" dirty="0"/>
          </a:p>
        </p:txBody>
      </p:sp>
    </p:spTree>
    <p:extLst>
      <p:ext uri="{BB962C8B-B14F-4D97-AF65-F5344CB8AC3E}">
        <p14:creationId xmlns:p14="http://schemas.microsoft.com/office/powerpoint/2010/main" val="2611405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separate and distinct birds.  Ok the Birds can be the same,</a:t>
            </a:r>
            <a:r>
              <a:rPr lang="en-US" baseline="0" dirty="0" smtClean="0"/>
              <a:t> Gamebirds and waterfowl, (</a:t>
            </a:r>
            <a:r>
              <a:rPr lang="en-US" dirty="0" smtClean="0"/>
              <a:t>Pheasants, quail,</a:t>
            </a:r>
            <a:r>
              <a:rPr lang="en-US" baseline="0" dirty="0" smtClean="0"/>
              <a:t> turkeys, ducks, geese etc..).. The requirements are distinct.</a:t>
            </a:r>
          </a:p>
          <a:p>
            <a:r>
              <a:rPr lang="en-US" dirty="0" smtClean="0"/>
              <a:t>The first option - requires 4 conditions be met 1) the production take place on a game farm licensed under</a:t>
            </a:r>
            <a:r>
              <a:rPr lang="en-US" baseline="0" dirty="0" smtClean="0"/>
              <a:t> section</a:t>
            </a:r>
            <a:r>
              <a:rPr lang="en-US" dirty="0" smtClean="0"/>
              <a:t> 97A.105. 2)</a:t>
            </a:r>
            <a:r>
              <a:rPr lang="en-US" baseline="0" dirty="0" smtClean="0"/>
              <a:t> must produce at least 500 birds annually, 3) owner must provide most recent schedule F, and 4) Owner must provide assessor with annual report. (This definition may have been targeted towards a producer selling to Zoo’s)</a:t>
            </a:r>
          </a:p>
          <a:p>
            <a:r>
              <a:rPr lang="en-US" baseline="0" dirty="0" smtClean="0"/>
              <a:t>The Second Option – Requires only one condition be met - 1) The bird be raised for use on a shooting reserve licensed under 97A.115 (This definition was targeted towards those targeting birds)</a:t>
            </a:r>
          </a:p>
        </p:txBody>
      </p:sp>
      <p:sp>
        <p:nvSpPr>
          <p:cNvPr id="4" name="Slide Number Placeholder 3"/>
          <p:cNvSpPr>
            <a:spLocks noGrp="1"/>
          </p:cNvSpPr>
          <p:nvPr>
            <p:ph type="sldNum" sz="quarter" idx="10"/>
          </p:nvPr>
        </p:nvSpPr>
        <p:spPr/>
        <p:txBody>
          <a:bodyPr/>
          <a:lstStyle/>
          <a:p>
            <a:fld id="{CB7AB0C3-457A-46BF-A026-65C1EE7FD69D}" type="slidenum">
              <a:rPr lang="en-US" smtClean="0"/>
              <a:t>40</a:t>
            </a:fld>
            <a:endParaRPr lang="en-US" dirty="0"/>
          </a:p>
        </p:txBody>
      </p:sp>
    </p:spTree>
    <p:extLst>
      <p:ext uri="{BB962C8B-B14F-4D97-AF65-F5344CB8AC3E}">
        <p14:creationId xmlns:p14="http://schemas.microsoft.com/office/powerpoint/2010/main" val="1677810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fishy – Conditional … licensed and on land zoned for ag</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41</a:t>
            </a:fld>
            <a:endParaRPr lang="en-US" dirty="0"/>
          </a:p>
        </p:txBody>
      </p:sp>
    </p:spTree>
    <p:extLst>
      <p:ext uri="{BB962C8B-B14F-4D97-AF65-F5344CB8AC3E}">
        <p14:creationId xmlns:p14="http://schemas.microsoft.com/office/powerpoint/2010/main" val="15758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 simplifies</a:t>
            </a:r>
            <a:endParaRPr lang="en-US" dirty="0" smtClean="0"/>
          </a:p>
          <a:p>
            <a:r>
              <a:rPr lang="en-US" dirty="0" smtClean="0"/>
              <a:t>Differentiate when Commercial Boarding of Horses is Ag</a:t>
            </a:r>
            <a:r>
              <a:rPr lang="en-US" baseline="0" dirty="0" smtClean="0"/>
              <a:t>, and when Associated training and riding lessons are Ag and when those Activities Are Commercial </a:t>
            </a:r>
          </a:p>
        </p:txBody>
      </p:sp>
      <p:sp>
        <p:nvSpPr>
          <p:cNvPr id="4" name="Slide Number Placeholder 3"/>
          <p:cNvSpPr>
            <a:spLocks noGrp="1"/>
          </p:cNvSpPr>
          <p:nvPr>
            <p:ph type="sldNum" sz="quarter" idx="10"/>
          </p:nvPr>
        </p:nvSpPr>
        <p:spPr/>
        <p:txBody>
          <a:bodyPr/>
          <a:lstStyle/>
          <a:p>
            <a:fld id="{CB7AB0C3-457A-46BF-A026-65C1EE7FD69D}" type="slidenum">
              <a:rPr lang="en-US" smtClean="0"/>
              <a:t>42</a:t>
            </a:fld>
            <a:endParaRPr lang="en-US" dirty="0"/>
          </a:p>
        </p:txBody>
      </p:sp>
    </p:spTree>
    <p:extLst>
      <p:ext uri="{BB962C8B-B14F-4D97-AF65-F5344CB8AC3E}">
        <p14:creationId xmlns:p14="http://schemas.microsoft.com/office/powerpoint/2010/main" val="1294193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Words .. Same meaning</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43</a:t>
            </a:fld>
            <a:endParaRPr lang="en-US" dirty="0"/>
          </a:p>
        </p:txBody>
      </p:sp>
    </p:spTree>
    <p:extLst>
      <p:ext uri="{BB962C8B-B14F-4D97-AF65-F5344CB8AC3E}">
        <p14:creationId xmlns:p14="http://schemas.microsoft.com/office/powerpoint/2010/main" val="1460652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Racing</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44</a:t>
            </a:fld>
            <a:endParaRPr lang="en-US" dirty="0"/>
          </a:p>
        </p:txBody>
      </p:sp>
    </p:spTree>
    <p:extLst>
      <p:ext uri="{BB962C8B-B14F-4D97-AF65-F5344CB8AC3E}">
        <p14:creationId xmlns:p14="http://schemas.microsoft.com/office/powerpoint/2010/main" val="348411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Clarifies Custom Storage / Drying versus farmer owned</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45</a:t>
            </a:fld>
            <a:endParaRPr lang="en-US" dirty="0"/>
          </a:p>
        </p:txBody>
      </p:sp>
    </p:spTree>
    <p:extLst>
      <p:ext uri="{BB962C8B-B14F-4D97-AF65-F5344CB8AC3E}">
        <p14:creationId xmlns:p14="http://schemas.microsoft.com/office/powerpoint/2010/main" val="3566685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from Apparent uses to obscure</a:t>
            </a:r>
            <a:r>
              <a:rPr lang="en-US" baseline="0" dirty="0" smtClean="0"/>
              <a:t> – Still within 273.13 subd.23 (e) (1)</a:t>
            </a:r>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46</a:t>
            </a:fld>
            <a:endParaRPr lang="en-US" dirty="0"/>
          </a:p>
        </p:txBody>
      </p:sp>
    </p:spTree>
    <p:extLst>
      <p:ext uri="{BB962C8B-B14F-4D97-AF65-F5344CB8AC3E}">
        <p14:creationId xmlns:p14="http://schemas.microsoft.com/office/powerpoint/2010/main" val="700590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47</a:t>
            </a:fld>
            <a:endParaRPr lang="en-US" dirty="0"/>
          </a:p>
        </p:txBody>
      </p:sp>
    </p:spTree>
    <p:extLst>
      <p:ext uri="{BB962C8B-B14F-4D97-AF65-F5344CB8AC3E}">
        <p14:creationId xmlns:p14="http://schemas.microsoft.com/office/powerpoint/2010/main" val="2768640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Conservation</a:t>
            </a:r>
            <a:r>
              <a:rPr lang="en-US" baseline="0" dirty="0" smtClean="0"/>
              <a:t> Programs only continue 2a classification – they do not initiate. A property will never switch from some other class, to 2a, due to participation in a Conservation program.</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48</a:t>
            </a:fld>
            <a:endParaRPr lang="en-US" dirty="0"/>
          </a:p>
        </p:txBody>
      </p:sp>
    </p:spTree>
    <p:extLst>
      <p:ext uri="{BB962C8B-B14F-4D97-AF65-F5344CB8AC3E}">
        <p14:creationId xmlns:p14="http://schemas.microsoft.com/office/powerpoint/2010/main" val="1139310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categories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49</a:t>
            </a:fld>
            <a:endParaRPr lang="en-US" dirty="0"/>
          </a:p>
        </p:txBody>
      </p:sp>
    </p:spTree>
    <p:extLst>
      <p:ext uri="{BB962C8B-B14F-4D97-AF65-F5344CB8AC3E}">
        <p14:creationId xmlns:p14="http://schemas.microsoft.com/office/powerpoint/2010/main" val="394238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Dwelling</a:t>
            </a:r>
            <a:r>
              <a:rPr lang="en-US" baseline="0" dirty="0" smtClean="0"/>
              <a:t> classification – HGA Discussion, any farm buildings located on the one acre shall not be included in the </a:t>
            </a:r>
            <a:r>
              <a:rPr lang="en-US" baseline="0" dirty="0" err="1" smtClean="0"/>
              <a:t>hga</a:t>
            </a:r>
            <a:r>
              <a:rPr lang="en-US" baseline="0" dirty="0" smtClean="0"/>
              <a:t>. </a:t>
            </a:r>
          </a:p>
          <a:p>
            <a:r>
              <a:rPr lang="en-US" baseline="0" dirty="0" smtClean="0"/>
              <a:t>Some Class options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a:t>
            </a:fld>
            <a:endParaRPr lang="en-US" dirty="0"/>
          </a:p>
        </p:txBody>
      </p:sp>
    </p:spTree>
    <p:extLst>
      <p:ext uri="{BB962C8B-B14F-4D97-AF65-F5344CB8AC3E}">
        <p14:creationId xmlns:p14="http://schemas.microsoft.com/office/powerpoint/2010/main" val="2822925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1985</a:t>
            </a:r>
            <a:r>
              <a:rPr lang="en-US" baseline="0" dirty="0" smtClean="0"/>
              <a:t>, Recorded Document you can access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50</a:t>
            </a:fld>
            <a:endParaRPr lang="en-US" dirty="0"/>
          </a:p>
        </p:txBody>
      </p:sp>
    </p:spTree>
    <p:extLst>
      <p:ext uri="{BB962C8B-B14F-4D97-AF65-F5344CB8AC3E}">
        <p14:creationId xmlns:p14="http://schemas.microsoft.com/office/powerpoint/2010/main" val="3864926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not public from FSA – Owner can get documentation for you</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51</a:t>
            </a:fld>
            <a:endParaRPr lang="en-US" dirty="0"/>
          </a:p>
        </p:txBody>
      </p:sp>
    </p:spTree>
    <p:extLst>
      <p:ext uri="{BB962C8B-B14F-4D97-AF65-F5344CB8AC3E}">
        <p14:creationId xmlns:p14="http://schemas.microsoft.com/office/powerpoint/2010/main" val="3382951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Thorough documentation – know what it is, check with other counties - PTCO</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52</a:t>
            </a:fld>
            <a:endParaRPr lang="en-US" dirty="0"/>
          </a:p>
        </p:txBody>
      </p:sp>
    </p:spTree>
    <p:extLst>
      <p:ext uri="{BB962C8B-B14F-4D97-AF65-F5344CB8AC3E}">
        <p14:creationId xmlns:p14="http://schemas.microsoft.com/office/powerpoint/2010/main" val="25925151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February 1 Deadline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53</a:t>
            </a:fld>
            <a:endParaRPr lang="en-US" dirty="0"/>
          </a:p>
        </p:txBody>
      </p:sp>
    </p:spTree>
    <p:extLst>
      <p:ext uri="{BB962C8B-B14F-4D97-AF65-F5344CB8AC3E}">
        <p14:creationId xmlns:p14="http://schemas.microsoft.com/office/powerpoint/2010/main" val="1794894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Accounting for all acres discuss 10 acre guideline.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54</a:t>
            </a:fld>
            <a:endParaRPr lang="en-US" dirty="0"/>
          </a:p>
        </p:txBody>
      </p:sp>
    </p:spTree>
    <p:extLst>
      <p:ext uri="{BB962C8B-B14F-4D97-AF65-F5344CB8AC3E}">
        <p14:creationId xmlns:p14="http://schemas.microsoft.com/office/powerpoint/2010/main" val="4060062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that gets thrown in with 2a </a:t>
            </a:r>
            <a:r>
              <a:rPr lang="en-US" b="1" dirty="0" smtClean="0"/>
              <a:t>ONLY</a:t>
            </a:r>
            <a:r>
              <a:rPr lang="en-US" dirty="0" smtClean="0"/>
              <a:t> after there is 10 acres 2a</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55</a:t>
            </a:fld>
            <a:endParaRPr lang="en-US" dirty="0"/>
          </a:p>
        </p:txBody>
      </p:sp>
    </p:spTree>
    <p:extLst>
      <p:ext uri="{BB962C8B-B14F-4D97-AF65-F5344CB8AC3E}">
        <p14:creationId xmlns:p14="http://schemas.microsoft.com/office/powerpoint/2010/main" val="4067301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Lakes River Streams 2a Buffer</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56</a:t>
            </a:fld>
            <a:endParaRPr lang="en-US" dirty="0"/>
          </a:p>
        </p:txBody>
      </p:sp>
    </p:spTree>
    <p:extLst>
      <p:ext uri="{BB962C8B-B14F-4D97-AF65-F5344CB8AC3E}">
        <p14:creationId xmlns:p14="http://schemas.microsoft.com/office/powerpoint/2010/main" val="2079726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from the 10 acre guideline .. Reference Property</a:t>
            </a:r>
            <a:r>
              <a:rPr lang="en-US" baseline="0" dirty="0" smtClean="0"/>
              <a:t> tax manual, Module 3</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57</a:t>
            </a:fld>
            <a:endParaRPr lang="en-US" dirty="0"/>
          </a:p>
        </p:txBody>
      </p:sp>
    </p:spTree>
    <p:extLst>
      <p:ext uri="{BB962C8B-B14F-4D97-AF65-F5344CB8AC3E}">
        <p14:creationId xmlns:p14="http://schemas.microsoft.com/office/powerpoint/2010/main" val="1875347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 and contiguous</a:t>
            </a:r>
            <a:r>
              <a:rPr lang="en-US" baseline="0" dirty="0" smtClean="0"/>
              <a:t> 2b may qualify for homestead. Parcel Lines do not break contiguity.</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58</a:t>
            </a:fld>
            <a:endParaRPr lang="en-US" dirty="0"/>
          </a:p>
        </p:txBody>
      </p:sp>
    </p:spTree>
    <p:extLst>
      <p:ext uri="{BB962C8B-B14F-4D97-AF65-F5344CB8AC3E}">
        <p14:creationId xmlns:p14="http://schemas.microsoft.com/office/powerpoint/2010/main" val="1369550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categories, only four there are no more. – Intensive Confinement.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59</a:t>
            </a:fld>
            <a:endParaRPr lang="en-US" dirty="0"/>
          </a:p>
        </p:txBody>
      </p:sp>
    </p:spTree>
    <p:extLst>
      <p:ext uri="{BB962C8B-B14F-4D97-AF65-F5344CB8AC3E}">
        <p14:creationId xmlns:p14="http://schemas.microsoft.com/office/powerpoint/2010/main" val="22859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class variations, Some parcels may be all 2a or include one or more additional classes. Discussion on grading sorting packaging – Apples for</a:t>
            </a:r>
            <a:r>
              <a:rPr lang="en-US" baseline="0" dirty="0" smtClean="0"/>
              <a:t> </a:t>
            </a:r>
            <a:r>
              <a:rPr lang="en-US" dirty="0" smtClean="0"/>
              <a:t>example</a:t>
            </a:r>
            <a:r>
              <a:rPr lang="en-US" baseline="0" dirty="0" smtClean="0"/>
              <a:t> - </a:t>
            </a:r>
            <a:r>
              <a:rPr lang="en-US" dirty="0" smtClean="0"/>
              <a:t>grade sort package is ag-set up a retail portion, produce and package apple sauce. The portion of</a:t>
            </a:r>
            <a:r>
              <a:rPr lang="en-US" baseline="0" dirty="0" smtClean="0"/>
              <a:t> the property used for processing apple sauce and or selling split out as c</a:t>
            </a:r>
            <a:r>
              <a:rPr lang="en-US" dirty="0" smtClean="0"/>
              <a:t>ommercial.</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a:t>
            </a:fld>
            <a:endParaRPr lang="en-US" dirty="0"/>
          </a:p>
        </p:txBody>
      </p:sp>
    </p:spTree>
    <p:extLst>
      <p:ext uri="{BB962C8B-B14F-4D97-AF65-F5344CB8AC3E}">
        <p14:creationId xmlns:p14="http://schemas.microsoft.com/office/powerpoint/2010/main" val="32806047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animals in a confined area.</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60</a:t>
            </a:fld>
            <a:endParaRPr lang="en-US" dirty="0"/>
          </a:p>
        </p:txBody>
      </p:sp>
    </p:spTree>
    <p:extLst>
      <p:ext uri="{BB962C8B-B14F-4D97-AF65-F5344CB8AC3E}">
        <p14:creationId xmlns:p14="http://schemas.microsoft.com/office/powerpoint/2010/main" val="18172913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 Card</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61</a:t>
            </a:fld>
            <a:endParaRPr lang="en-US" dirty="0"/>
          </a:p>
        </p:txBody>
      </p:sp>
    </p:spTree>
    <p:extLst>
      <p:ext uri="{BB962C8B-B14F-4D97-AF65-F5344CB8AC3E}">
        <p14:creationId xmlns:p14="http://schemas.microsoft.com/office/powerpoint/2010/main" val="1965411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62</a:t>
            </a:fld>
            <a:endParaRPr lang="en-US" dirty="0"/>
          </a:p>
        </p:txBody>
      </p:sp>
    </p:spTree>
    <p:extLst>
      <p:ext uri="{BB962C8B-B14F-4D97-AF65-F5344CB8AC3E}">
        <p14:creationId xmlns:p14="http://schemas.microsoft.com/office/powerpoint/2010/main" val="157144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it when you see it – but be</a:t>
            </a:r>
            <a:r>
              <a:rPr lang="en-US" baseline="0" dirty="0" smtClean="0"/>
              <a:t> prepared for borderline cases and gray areas. What is the difference between Pasture and Confinement? Intensive by what measure?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63</a:t>
            </a:fld>
            <a:endParaRPr lang="en-US" dirty="0"/>
          </a:p>
        </p:txBody>
      </p:sp>
    </p:spTree>
    <p:extLst>
      <p:ext uri="{BB962C8B-B14F-4D97-AF65-F5344CB8AC3E}">
        <p14:creationId xmlns:p14="http://schemas.microsoft.com/office/powerpoint/2010/main" val="3044576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on MPCA registration</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64</a:t>
            </a:fld>
            <a:endParaRPr lang="en-US" dirty="0"/>
          </a:p>
        </p:txBody>
      </p:sp>
    </p:spTree>
    <p:extLst>
      <p:ext uri="{BB962C8B-B14F-4D97-AF65-F5344CB8AC3E}">
        <p14:creationId xmlns:p14="http://schemas.microsoft.com/office/powerpoint/2010/main" val="2940927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MPCA Administrative Rules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65</a:t>
            </a:fld>
            <a:endParaRPr lang="en-US" dirty="0"/>
          </a:p>
        </p:txBody>
      </p:sp>
    </p:spTree>
    <p:extLst>
      <p:ext uri="{BB962C8B-B14F-4D97-AF65-F5344CB8AC3E}">
        <p14:creationId xmlns:p14="http://schemas.microsoft.com/office/powerpoint/2010/main" val="11758766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classification language and PCA animal feedlot definition.</a:t>
            </a:r>
            <a:r>
              <a:rPr lang="en-US" baseline="0" dirty="0" smtClean="0"/>
              <a:t> </a:t>
            </a:r>
            <a:r>
              <a:rPr lang="en-US" dirty="0" smtClean="0"/>
              <a:t>PCA definition is more descriptive</a:t>
            </a:r>
            <a:r>
              <a:rPr lang="en-US" baseline="0" dirty="0" smtClean="0"/>
              <a:t> which can be useful. Pasture excluded from both</a:t>
            </a:r>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66</a:t>
            </a:fld>
            <a:endParaRPr lang="en-US" dirty="0"/>
          </a:p>
        </p:txBody>
      </p:sp>
    </p:spTree>
    <p:extLst>
      <p:ext uri="{BB962C8B-B14F-4D97-AF65-F5344CB8AC3E}">
        <p14:creationId xmlns:p14="http://schemas.microsoft.com/office/powerpoint/2010/main" val="16114745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Pasture definition from PCA. Language from 273.13 related to pasture.  Note: winter</a:t>
            </a:r>
            <a:r>
              <a:rPr lang="en-US" baseline="0" dirty="0" smtClean="0"/>
              <a:t> feeding areas and vegetative cover discussion, a winter feeding area combined within a pasture may not be “intensive animal confinement”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67</a:t>
            </a:fld>
            <a:endParaRPr lang="en-US" dirty="0"/>
          </a:p>
        </p:txBody>
      </p:sp>
    </p:spTree>
    <p:extLst>
      <p:ext uri="{BB962C8B-B14F-4D97-AF65-F5344CB8AC3E}">
        <p14:creationId xmlns:p14="http://schemas.microsoft.com/office/powerpoint/2010/main" val="2175395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Units – units of measure related</a:t>
            </a:r>
            <a:r>
              <a:rPr lang="en-US" baseline="0" dirty="0" smtClean="0"/>
              <a:t> to animal weight and manure production. One 1,000 pound steer or stock cow equals one animal unit. Using the factors the equivalent number of animals needed to equal an animal unit can be calculated. This allows for establishing production benchmarks that can be applied to various and combined species.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68</a:t>
            </a:fld>
            <a:endParaRPr lang="en-US" dirty="0"/>
          </a:p>
        </p:txBody>
      </p:sp>
    </p:spTree>
    <p:extLst>
      <p:ext uri="{BB962C8B-B14F-4D97-AF65-F5344CB8AC3E}">
        <p14:creationId xmlns:p14="http://schemas.microsoft.com/office/powerpoint/2010/main" val="7601182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 threshold for Feedlot Registration – 10 animal units in</a:t>
            </a:r>
            <a:r>
              <a:rPr lang="en-US" baseline="0" dirty="0" smtClean="0"/>
              <a:t> shore land and 50 animal units outside shore land.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69</a:t>
            </a:fld>
            <a:endParaRPr lang="en-US" dirty="0"/>
          </a:p>
        </p:txBody>
      </p:sp>
    </p:spTree>
    <p:extLst>
      <p:ext uri="{BB962C8B-B14F-4D97-AF65-F5344CB8AC3E}">
        <p14:creationId xmlns:p14="http://schemas.microsoft.com/office/powerpoint/2010/main" val="52714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think about regarding county policy.</a:t>
            </a:r>
            <a:r>
              <a:rPr lang="en-US" baseline="0" dirty="0" smtClean="0"/>
              <a:t> </a:t>
            </a:r>
          </a:p>
          <a:p>
            <a:r>
              <a:rPr lang="en-US" baseline="0" dirty="0" smtClean="0"/>
              <a:t>Ag Use Survey – to collect data, Every acre and use accounted for ..</a:t>
            </a:r>
          </a:p>
          <a:p>
            <a:r>
              <a:rPr lang="en-US" baseline="0" dirty="0" smtClean="0"/>
              <a:t>Timing/Deadlines – timing for returning ag use survey, reporting production </a:t>
            </a:r>
          </a:p>
          <a:p>
            <a:r>
              <a:rPr lang="en-US" baseline="0" dirty="0" smtClean="0"/>
              <a:t>Required Documentation – proof of sale, proof of rent, proof of CRP/Rim, </a:t>
            </a:r>
          </a:p>
          <a:p>
            <a:r>
              <a:rPr lang="en-US" baseline="0" dirty="0" smtClean="0"/>
              <a:t>Verification procedures – Field Visits, aerial review, </a:t>
            </a:r>
            <a:r>
              <a:rPr lang="en-US" b="1" baseline="0" dirty="0" smtClean="0"/>
              <a:t>How to follow up if questionable</a:t>
            </a:r>
            <a:r>
              <a:rPr lang="en-US" baseline="0" dirty="0" smtClean="0"/>
              <a:t>. </a:t>
            </a:r>
          </a:p>
          <a:p>
            <a:r>
              <a:rPr lang="en-US" baseline="0" dirty="0" smtClean="0"/>
              <a:t>Beyond owners control – uniform standards </a:t>
            </a:r>
          </a:p>
          <a:p>
            <a:r>
              <a:rPr lang="en-US" baseline="0" dirty="0" smtClean="0"/>
              <a:t>Production benchmarks – Related to production cycle, or number of animals produced.</a:t>
            </a:r>
          </a:p>
          <a:p>
            <a:r>
              <a:rPr lang="en-US" baseline="0" dirty="0" smtClean="0"/>
              <a:t>And ….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a:t>
            </a:fld>
            <a:endParaRPr lang="en-US" dirty="0"/>
          </a:p>
        </p:txBody>
      </p:sp>
    </p:spTree>
    <p:extLst>
      <p:ext uri="{BB962C8B-B14F-4D97-AF65-F5344CB8AC3E}">
        <p14:creationId xmlns:p14="http://schemas.microsoft.com/office/powerpoint/2010/main" val="35844317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a:t>
            </a:r>
            <a:r>
              <a:rPr lang="en-US" dirty="0" smtClean="0"/>
              <a:t>10 or more contiguous Acres Agricultural Purposes -273.13 subd.23 (e) (1)</a:t>
            </a:r>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70</a:t>
            </a:fld>
            <a:endParaRPr lang="en-US" dirty="0"/>
          </a:p>
        </p:txBody>
      </p:sp>
    </p:spTree>
    <p:extLst>
      <p:ext uri="{BB962C8B-B14F-4D97-AF65-F5344CB8AC3E}">
        <p14:creationId xmlns:p14="http://schemas.microsoft.com/office/powerpoint/2010/main" val="2177759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greater than 10 acres</a:t>
            </a:r>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71</a:t>
            </a:fld>
            <a:endParaRPr lang="en-US" dirty="0"/>
          </a:p>
        </p:txBody>
      </p:sp>
    </p:spTree>
    <p:extLst>
      <p:ext uri="{BB962C8B-B14F-4D97-AF65-F5344CB8AC3E}">
        <p14:creationId xmlns:p14="http://schemas.microsoft.com/office/powerpoint/2010/main" val="29914759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greater than 10 acres</a:t>
            </a:r>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72</a:t>
            </a:fld>
            <a:endParaRPr lang="en-US" dirty="0"/>
          </a:p>
        </p:txBody>
      </p:sp>
    </p:spTree>
    <p:extLst>
      <p:ext uri="{BB962C8B-B14F-4D97-AF65-F5344CB8AC3E}">
        <p14:creationId xmlns:p14="http://schemas.microsoft.com/office/powerpoint/2010/main" val="1565058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greater than 10 acres</a:t>
            </a:r>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73</a:t>
            </a:fld>
            <a:endParaRPr lang="en-US" dirty="0"/>
          </a:p>
        </p:txBody>
      </p:sp>
    </p:spTree>
    <p:extLst>
      <p:ext uri="{BB962C8B-B14F-4D97-AF65-F5344CB8AC3E}">
        <p14:creationId xmlns:p14="http://schemas.microsoft.com/office/powerpoint/2010/main" val="18769460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greater than 10 acres</a:t>
            </a:r>
            <a:endParaRPr lang="en-US" dirty="0" smtClean="0"/>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74</a:t>
            </a:fld>
            <a:endParaRPr lang="en-US" dirty="0"/>
          </a:p>
        </p:txBody>
      </p:sp>
    </p:spTree>
    <p:extLst>
      <p:ext uri="{BB962C8B-B14F-4D97-AF65-F5344CB8AC3E}">
        <p14:creationId xmlns:p14="http://schemas.microsoft.com/office/powerpoint/2010/main" val="393891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categories, only four there are no more. – Less than 10 acres exclusive Use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75</a:t>
            </a:fld>
            <a:endParaRPr lang="en-US" dirty="0"/>
          </a:p>
        </p:txBody>
      </p:sp>
    </p:spTree>
    <p:extLst>
      <p:ext uri="{BB962C8B-B14F-4D97-AF65-F5344CB8AC3E}">
        <p14:creationId xmlns:p14="http://schemas.microsoft.com/office/powerpoint/2010/main" val="2027693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 forward</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76</a:t>
            </a:fld>
            <a:endParaRPr lang="en-US" dirty="0"/>
          </a:p>
        </p:txBody>
      </p:sp>
    </p:spTree>
    <p:extLst>
      <p:ext uri="{BB962C8B-B14F-4D97-AF65-F5344CB8AC3E}">
        <p14:creationId xmlns:p14="http://schemas.microsoft.com/office/powerpoint/2010/main" val="12342520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77</a:t>
            </a:fld>
            <a:endParaRPr lang="en-US" dirty="0"/>
          </a:p>
        </p:txBody>
      </p:sp>
    </p:spTree>
    <p:extLst>
      <p:ext uri="{BB962C8B-B14F-4D97-AF65-F5344CB8AC3E}">
        <p14:creationId xmlns:p14="http://schemas.microsoft.com/office/powerpoint/2010/main" val="8488085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Same</a:t>
            </a:r>
            <a:r>
              <a:rPr lang="en-US" baseline="0" dirty="0" smtClean="0"/>
              <a:t> as </a:t>
            </a:r>
            <a:r>
              <a:rPr lang="en-US" dirty="0" smtClean="0"/>
              <a:t>10 or more contiguous Acres Agricultural Purposes -273.13 subd.23 (e) (1)</a:t>
            </a:r>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78</a:t>
            </a:fld>
            <a:endParaRPr lang="en-US" dirty="0"/>
          </a:p>
        </p:txBody>
      </p:sp>
    </p:spTree>
    <p:extLst>
      <p:ext uri="{BB962C8B-B14F-4D97-AF65-F5344CB8AC3E}">
        <p14:creationId xmlns:p14="http://schemas.microsoft.com/office/powerpoint/2010/main" val="7775350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all contiguous</a:t>
            </a:r>
            <a:r>
              <a:rPr lang="en-US" baseline="0" dirty="0" smtClean="0"/>
              <a:t> parcels – not to “cherry pick”</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79</a:t>
            </a:fld>
            <a:endParaRPr lang="en-US" dirty="0"/>
          </a:p>
        </p:txBody>
      </p:sp>
    </p:spTree>
    <p:extLst>
      <p:ext uri="{BB962C8B-B14F-4D97-AF65-F5344CB8AC3E}">
        <p14:creationId xmlns:p14="http://schemas.microsoft.com/office/powerpoint/2010/main" val="162171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Survey, application, maps, aerials. Discussion</a:t>
            </a:r>
            <a:r>
              <a:rPr lang="en-US" baseline="0" dirty="0" smtClean="0"/>
              <a:t> on time lag between Use/Class and tax benefit.</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a:t>
            </a:fld>
            <a:endParaRPr lang="en-US" dirty="0"/>
          </a:p>
        </p:txBody>
      </p:sp>
    </p:spTree>
    <p:extLst>
      <p:ext uri="{BB962C8B-B14F-4D97-AF65-F5344CB8AC3E}">
        <p14:creationId xmlns:p14="http://schemas.microsoft.com/office/powerpoint/2010/main" val="2570268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Exclusive use =</a:t>
            </a:r>
            <a:r>
              <a:rPr lang="en-US" baseline="0" dirty="0" smtClean="0"/>
              <a:t> no leftovers or split class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80</a:t>
            </a:fld>
            <a:endParaRPr lang="en-US" dirty="0"/>
          </a:p>
        </p:txBody>
      </p:sp>
    </p:spTree>
    <p:extLst>
      <p:ext uri="{BB962C8B-B14F-4D97-AF65-F5344CB8AC3E}">
        <p14:creationId xmlns:p14="http://schemas.microsoft.com/office/powerpoint/2010/main" val="109463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categories, only four there are no more. Less than 11 acres with a dwelling</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81</a:t>
            </a:fld>
            <a:endParaRPr lang="en-US" dirty="0"/>
          </a:p>
        </p:txBody>
      </p:sp>
    </p:spTree>
    <p:extLst>
      <p:ext uri="{BB962C8B-B14F-4D97-AF65-F5344CB8AC3E}">
        <p14:creationId xmlns:p14="http://schemas.microsoft.com/office/powerpoint/2010/main" val="3941086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Three</a:t>
            </a:r>
            <a:r>
              <a:rPr lang="en-US" baseline="0" dirty="0" smtClean="0"/>
              <a:t> Uses, Note: Intensive Livestock Poultry Confinement may qualify less than Eleven Acres with a Dwelling as addressed earlier.</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82</a:t>
            </a:fld>
            <a:endParaRPr lang="en-US" dirty="0"/>
          </a:p>
        </p:txBody>
      </p:sp>
    </p:spTree>
    <p:extLst>
      <p:ext uri="{BB962C8B-B14F-4D97-AF65-F5344CB8AC3E}">
        <p14:creationId xmlns:p14="http://schemas.microsoft.com/office/powerpoint/2010/main" val="16963729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Key Point  -</a:t>
            </a:r>
            <a:r>
              <a:rPr lang="en-US" baseline="0" dirty="0" smtClean="0"/>
              <a:t>requires “contiguous acres” to be used for a specific purpose which equates to </a:t>
            </a:r>
            <a:r>
              <a:rPr lang="en-US" dirty="0" smtClean="0"/>
              <a:t>Exclusive Use.  – Dwelling and one or more of three defined Agricultural uses.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83</a:t>
            </a:fld>
            <a:endParaRPr lang="en-US" dirty="0"/>
          </a:p>
        </p:txBody>
      </p:sp>
    </p:spTree>
    <p:extLst>
      <p:ext uri="{BB962C8B-B14F-4D97-AF65-F5344CB8AC3E}">
        <p14:creationId xmlns:p14="http://schemas.microsoft.com/office/powerpoint/2010/main" val="264472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three uses have conditions</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84</a:t>
            </a:fld>
            <a:endParaRPr lang="en-US" dirty="0"/>
          </a:p>
        </p:txBody>
      </p:sp>
    </p:spTree>
    <p:extLst>
      <p:ext uri="{BB962C8B-B14F-4D97-AF65-F5344CB8AC3E}">
        <p14:creationId xmlns:p14="http://schemas.microsoft.com/office/powerpoint/2010/main" val="14287588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Remaining contiguous</a:t>
            </a:r>
            <a:r>
              <a:rPr lang="en-US" baseline="0" dirty="0" smtClean="0"/>
              <a:t> acres = exclusive use other than house and garage</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85</a:t>
            </a:fld>
            <a:endParaRPr lang="en-US" dirty="0"/>
          </a:p>
        </p:txBody>
      </p:sp>
    </p:spTree>
    <p:extLst>
      <p:ext uri="{BB962C8B-B14F-4D97-AF65-F5344CB8AC3E}">
        <p14:creationId xmlns:p14="http://schemas.microsoft.com/office/powerpoint/2010/main" val="11051217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farming entity” applies to: own, operate,</a:t>
            </a:r>
            <a:r>
              <a:rPr lang="en-US" baseline="0" dirty="0" smtClean="0"/>
              <a:t> and farm</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86</a:t>
            </a:fld>
            <a:endParaRPr lang="en-US" dirty="0"/>
          </a:p>
        </p:txBody>
      </p:sp>
    </p:spTree>
    <p:extLst>
      <p:ext uri="{BB962C8B-B14F-4D97-AF65-F5344CB8AC3E}">
        <p14:creationId xmlns:p14="http://schemas.microsoft.com/office/powerpoint/2010/main" val="18197050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intensively</a:t>
            </a:r>
            <a:r>
              <a:rPr lang="en-US" baseline="0" dirty="0" smtClean="0"/>
              <a:t> </a:t>
            </a:r>
            <a:r>
              <a:rPr lang="en-US" dirty="0" smtClean="0"/>
              <a:t>requirement – Nursery Stock .. Horticultural stock is</a:t>
            </a:r>
            <a:r>
              <a:rPr lang="en-US" baseline="0" dirty="0" smtClean="0"/>
              <a:t> not included.</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87</a:t>
            </a:fld>
            <a:endParaRPr lang="en-US" dirty="0"/>
          </a:p>
        </p:txBody>
      </p:sp>
    </p:spTree>
    <p:extLst>
      <p:ext uri="{BB962C8B-B14F-4D97-AF65-F5344CB8AC3E}">
        <p14:creationId xmlns:p14="http://schemas.microsoft.com/office/powerpoint/2010/main" val="24257974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Farming – conditional products sold to</a:t>
            </a:r>
            <a:r>
              <a:rPr lang="en-US" baseline="0" dirty="0" smtClean="0"/>
              <a:t> local markets – by the farmer or an organization the farmer is affiliated with. Selling produce to a restaurant would not qualify.</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88</a:t>
            </a:fld>
            <a:endParaRPr lang="en-US" dirty="0"/>
          </a:p>
        </p:txBody>
      </p:sp>
    </p:spTree>
    <p:extLst>
      <p:ext uri="{BB962C8B-B14F-4D97-AF65-F5344CB8AC3E}">
        <p14:creationId xmlns:p14="http://schemas.microsoft.com/office/powerpoint/2010/main" val="18322282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Leftovers, Split Class,</a:t>
            </a:r>
            <a:r>
              <a:rPr lang="en-US" baseline="0" dirty="0" smtClean="0"/>
              <a:t> homestead – Note: uses which are 2a for other categories will disqualify for this category (otherwise would conflict with </a:t>
            </a:r>
            <a:r>
              <a:rPr lang="en-US" dirty="0" smtClean="0"/>
              <a:t>– 273.13 subd.23 (f) (1)- Exclusive use)</a:t>
            </a:r>
          </a:p>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89</a:t>
            </a:fld>
            <a:endParaRPr lang="en-US" dirty="0"/>
          </a:p>
        </p:txBody>
      </p:sp>
    </p:spTree>
    <p:extLst>
      <p:ext uri="{BB962C8B-B14F-4D97-AF65-F5344CB8AC3E}">
        <p14:creationId xmlns:p14="http://schemas.microsoft.com/office/powerpoint/2010/main" val="276582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able to Identify-</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9</a:t>
            </a:fld>
            <a:endParaRPr lang="en-US" dirty="0"/>
          </a:p>
        </p:txBody>
      </p:sp>
    </p:spTree>
    <p:extLst>
      <p:ext uri="{BB962C8B-B14F-4D97-AF65-F5344CB8AC3E}">
        <p14:creationId xmlns:p14="http://schemas.microsoft.com/office/powerpoint/2010/main" val="41879917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categories, only four there are no more. – </a:t>
            </a:r>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90</a:t>
            </a:fld>
            <a:endParaRPr lang="en-US" dirty="0"/>
          </a:p>
        </p:txBody>
      </p:sp>
    </p:spTree>
    <p:extLst>
      <p:ext uri="{BB962C8B-B14F-4D97-AF65-F5344CB8AC3E}">
        <p14:creationId xmlns:p14="http://schemas.microsoft.com/office/powerpoint/2010/main" val="23004661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AB0C3-457A-46BF-A026-65C1EE7FD69D}" type="slidenum">
              <a:rPr lang="en-US" smtClean="0"/>
              <a:t>92</a:t>
            </a:fld>
            <a:endParaRPr lang="en-US" dirty="0"/>
          </a:p>
        </p:txBody>
      </p:sp>
    </p:spTree>
    <p:extLst>
      <p:ext uri="{BB962C8B-B14F-4D97-AF65-F5344CB8AC3E}">
        <p14:creationId xmlns:p14="http://schemas.microsoft.com/office/powerpoint/2010/main" val="39397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209571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40313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268360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75220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336270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90866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40209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412638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191783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72831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3CF5D-7DE2-4516-A1B7-6E8C214A31E7}"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4F460-1445-41C8-88D1-5AB4EA7D31AD}" type="slidenum">
              <a:rPr lang="en-US" smtClean="0"/>
              <a:t>‹#›</a:t>
            </a:fld>
            <a:endParaRPr lang="en-US" dirty="0"/>
          </a:p>
        </p:txBody>
      </p:sp>
    </p:spTree>
    <p:extLst>
      <p:ext uri="{BB962C8B-B14F-4D97-AF65-F5344CB8AC3E}">
        <p14:creationId xmlns:p14="http://schemas.microsoft.com/office/powerpoint/2010/main" val="192133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3CF5D-7DE2-4516-A1B7-6E8C214A31E7}" type="datetimeFigureOut">
              <a:rPr lang="en-US" smtClean="0"/>
              <a:t>5/24/2018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4F460-1445-41C8-88D1-5AB4EA7D31AD}" type="slidenum">
              <a:rPr lang="en-US" smtClean="0"/>
              <a:t>‹#›</a:t>
            </a:fld>
            <a:endParaRPr lang="en-US" dirty="0"/>
          </a:p>
        </p:txBody>
      </p:sp>
    </p:spTree>
    <p:extLst>
      <p:ext uri="{BB962C8B-B14F-4D97-AF65-F5344CB8AC3E}">
        <p14:creationId xmlns:p14="http://schemas.microsoft.com/office/powerpoint/2010/main" val="77746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s://www.revisor.mn.gov/statutes/?id=17.47"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6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86.xml"/><Relationship Id="rId1" Type="http://schemas.openxmlformats.org/officeDocument/2006/relationships/slideLayout" Target="../slideLayouts/slideLayout6.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89.xml"/><Relationship Id="rId1" Type="http://schemas.openxmlformats.org/officeDocument/2006/relationships/slideLayout" Target="../slideLayouts/slideLayout6.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90.xml"/><Relationship Id="rId1" Type="http://schemas.openxmlformats.org/officeDocument/2006/relationships/slideLayout" Target="../slideLayouts/slideLayout6.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Agricultural Production and Purposes</a:t>
            </a:r>
            <a:endParaRPr lang="en-US" dirty="0"/>
          </a:p>
        </p:txBody>
      </p:sp>
      <p:sp>
        <p:nvSpPr>
          <p:cNvPr id="4" name="Subtitle 3"/>
          <p:cNvSpPr>
            <a:spLocks noGrp="1"/>
          </p:cNvSpPr>
          <p:nvPr>
            <p:ph type="subTitle" idx="1"/>
          </p:nvPr>
        </p:nvSpPr>
        <p:spPr/>
        <p:txBody>
          <a:bodyPr/>
          <a:lstStyle/>
          <a:p>
            <a:r>
              <a:rPr lang="en-US" dirty="0" smtClean="0"/>
              <a:t>Applying 273.13 Subd 23</a:t>
            </a:r>
            <a:endParaRPr lang="en-US" dirty="0"/>
          </a:p>
        </p:txBody>
      </p:sp>
    </p:spTree>
    <p:extLst>
      <p:ext uri="{BB962C8B-B14F-4D97-AF65-F5344CB8AC3E}">
        <p14:creationId xmlns:p14="http://schemas.microsoft.com/office/powerpoint/2010/main" val="11938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9705803"/>
              </p:ext>
            </p:extLst>
          </p:nvPr>
        </p:nvGraphicFramePr>
        <p:xfrm>
          <a:off x="1969247" y="12665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053353" y="158938"/>
            <a:ext cx="10560698" cy="7545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2a use, determination, and appeal Timeline</a:t>
            </a:r>
            <a:endParaRPr lang="en-US" dirty="0"/>
          </a:p>
        </p:txBody>
      </p:sp>
    </p:spTree>
    <p:extLst>
      <p:ext uri="{BB962C8B-B14F-4D97-AF65-F5344CB8AC3E}">
        <p14:creationId xmlns:p14="http://schemas.microsoft.com/office/powerpoint/2010/main" val="2742527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graphicFrame>
        <p:nvGraphicFramePr>
          <p:cNvPr id="3" name="Diagram 2"/>
          <p:cNvGraphicFramePr/>
          <p:nvPr>
            <p:extLst>
              <p:ext uri="{D42A27DB-BD31-4B8C-83A1-F6EECF244321}">
                <p14:modId xmlns:p14="http://schemas.microsoft.com/office/powerpoint/2010/main" val="1259850254"/>
              </p:ext>
            </p:extLst>
          </p:nvPr>
        </p:nvGraphicFramePr>
        <p:xfrm>
          <a:off x="2204098" y="2006082"/>
          <a:ext cx="7783803" cy="434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199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Agricultural Production and Purposes</a:t>
            </a:r>
            <a:endParaRPr lang="en-US" dirty="0"/>
          </a:p>
        </p:txBody>
      </p:sp>
      <p:sp>
        <p:nvSpPr>
          <p:cNvPr id="4" name="Subtitle 3"/>
          <p:cNvSpPr>
            <a:spLocks noGrp="1"/>
          </p:cNvSpPr>
          <p:nvPr>
            <p:ph type="subTitle" idx="1"/>
          </p:nvPr>
        </p:nvSpPr>
        <p:spPr/>
        <p:txBody>
          <a:bodyPr/>
          <a:lstStyle/>
          <a:p>
            <a:r>
              <a:rPr lang="en-US" dirty="0" smtClean="0"/>
              <a:t>Applying 273.13 Subd 23</a:t>
            </a:r>
            <a:endParaRPr lang="en-US" dirty="0"/>
          </a:p>
        </p:txBody>
      </p:sp>
    </p:spTree>
    <p:extLst>
      <p:ext uri="{BB962C8B-B14F-4D97-AF65-F5344CB8AC3E}">
        <p14:creationId xmlns:p14="http://schemas.microsoft.com/office/powerpoint/2010/main" val="3833130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81564729"/>
              </p:ext>
            </p:extLst>
          </p:nvPr>
        </p:nvGraphicFramePr>
        <p:xfrm>
          <a:off x="2070875" y="1202475"/>
          <a:ext cx="7836930" cy="49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05167" y="3278658"/>
            <a:ext cx="1368346" cy="783242"/>
          </a:xfrm>
          <a:prstGeom prst="rect">
            <a:avLst/>
          </a:prstGeom>
        </p:spPr>
      </p:pic>
      <p:sp>
        <p:nvSpPr>
          <p:cNvPr id="6" name="Title 20"/>
          <p:cNvSpPr>
            <a:spLocks noGrp="1"/>
          </p:cNvSpPr>
          <p:nvPr>
            <p:ph type="title"/>
          </p:nvPr>
        </p:nvSpPr>
        <p:spPr>
          <a:xfrm>
            <a:off x="838200" y="365125"/>
            <a:ext cx="10515600" cy="763459"/>
          </a:xfrm>
        </p:spPr>
        <p:txBody>
          <a:bodyPr/>
          <a:lstStyle/>
          <a:p>
            <a:r>
              <a:rPr lang="en-US" dirty="0" smtClean="0"/>
              <a:t>2a – Four Statutory Categories</a:t>
            </a:r>
            <a:endParaRPr lang="en-US" dirty="0"/>
          </a:p>
        </p:txBody>
      </p:sp>
    </p:spTree>
    <p:extLst>
      <p:ext uri="{BB962C8B-B14F-4D97-AF65-F5344CB8AC3E}">
        <p14:creationId xmlns:p14="http://schemas.microsoft.com/office/powerpoint/2010/main" val="390469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971265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87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Most Common</a:t>
            </a:r>
            <a:endParaRPr lang="en-US" dirty="0"/>
          </a:p>
        </p:txBody>
      </p:sp>
      <p:grpSp>
        <p:nvGrpSpPr>
          <p:cNvPr id="7" name="Group 6"/>
          <p:cNvGrpSpPr/>
          <p:nvPr/>
        </p:nvGrpSpPr>
        <p:grpSpPr>
          <a:xfrm>
            <a:off x="3012232" y="2079467"/>
            <a:ext cx="2438190" cy="1579394"/>
            <a:chOff x="710319" y="0"/>
            <a:chExt cx="2438190" cy="1579394"/>
          </a:xfrm>
        </p:grpSpPr>
        <p:sp>
          <p:nvSpPr>
            <p:cNvPr id="8" name="Rounded Rectangle 7"/>
            <p:cNvSpPr/>
            <p:nvPr/>
          </p:nvSpPr>
          <p:spPr>
            <a:xfrm>
              <a:off x="710319" y="0"/>
              <a:ext cx="2438190" cy="157939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txBox="1"/>
            <p:nvPr/>
          </p:nvSpPr>
          <p:spPr>
            <a:xfrm>
              <a:off x="745013" y="34694"/>
              <a:ext cx="1637345" cy="1115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10 -10.99 Acres No Dwelling and 11 plus acres with or without dwelling.</a:t>
              </a:r>
              <a:endParaRPr lang="en-US" sz="1300" kern="1200" dirty="0"/>
            </a:p>
            <a:p>
              <a:pPr marL="114300" lvl="1" indent="-114300" algn="l" defTabSz="577850">
                <a:lnSpc>
                  <a:spcPct val="90000"/>
                </a:lnSpc>
                <a:spcBef>
                  <a:spcPct val="0"/>
                </a:spcBef>
                <a:spcAft>
                  <a:spcPct val="15000"/>
                </a:spcAft>
                <a:buChar char="••"/>
              </a:pPr>
              <a:endParaRPr lang="en-US" sz="1300" kern="1200" dirty="0"/>
            </a:p>
          </p:txBody>
        </p:sp>
      </p:grpSp>
      <p:pic>
        <p:nvPicPr>
          <p:cNvPr id="10" name="Picture 9"/>
          <p:cNvPicPr>
            <a:picLocks noChangeAspect="1"/>
          </p:cNvPicPr>
          <p:nvPr/>
        </p:nvPicPr>
        <p:blipFill>
          <a:blip r:embed="rId3"/>
          <a:stretch>
            <a:fillRect/>
          </a:stretch>
        </p:blipFill>
        <p:spPr>
          <a:xfrm>
            <a:off x="3559374" y="1849309"/>
            <a:ext cx="4548247" cy="4548247"/>
          </a:xfrm>
          <a:prstGeom prst="rect">
            <a:avLst/>
          </a:prstGeom>
        </p:spPr>
      </p:pic>
    </p:spTree>
    <p:extLst>
      <p:ext uri="{BB962C8B-B14F-4D97-AF65-F5344CB8AC3E}">
        <p14:creationId xmlns:p14="http://schemas.microsoft.com/office/powerpoint/2010/main" val="1449913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Contiguous, what’s that mean? - Two </a:t>
            </a:r>
            <a:r>
              <a:rPr lang="en-US" dirty="0"/>
              <a:t>V</a:t>
            </a:r>
            <a:r>
              <a:rPr lang="en-US" dirty="0" smtClean="0"/>
              <a:t>ariations</a:t>
            </a:r>
            <a:endParaRPr lang="en-US" dirty="0"/>
          </a:p>
        </p:txBody>
      </p:sp>
      <p:sp>
        <p:nvSpPr>
          <p:cNvPr id="3" name="TextBox 2"/>
          <p:cNvSpPr txBox="1"/>
          <p:nvPr/>
        </p:nvSpPr>
        <p:spPr>
          <a:xfrm>
            <a:off x="1021491" y="3437000"/>
            <a:ext cx="9630032"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Contiguous Parcels under the same ownership- Has implications for homestead on 2b Rural Vacant Land.</a:t>
            </a:r>
            <a:endParaRPr lang="en-US" sz="2400" dirty="0"/>
          </a:p>
        </p:txBody>
      </p:sp>
      <p:sp>
        <p:nvSpPr>
          <p:cNvPr id="4" name="TextBox 3"/>
          <p:cNvSpPr txBox="1"/>
          <p:nvPr/>
        </p:nvSpPr>
        <p:spPr>
          <a:xfrm>
            <a:off x="1087393" y="4688127"/>
            <a:ext cx="9498227"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Contiguous Portions - relating to property use within a parcel or a group of parcels with common ownership. Determining factor in meeting 10 acre minimum ag use.</a:t>
            </a:r>
            <a:endParaRPr lang="en-US" sz="2400" dirty="0"/>
          </a:p>
        </p:txBody>
      </p:sp>
      <p:sp>
        <p:nvSpPr>
          <p:cNvPr id="5" name="Rectangle 4"/>
          <p:cNvSpPr/>
          <p:nvPr/>
        </p:nvSpPr>
        <p:spPr>
          <a:xfrm>
            <a:off x="1021491" y="1690688"/>
            <a:ext cx="9498227" cy="1569660"/>
          </a:xfrm>
          <a:prstGeom prst="rect">
            <a:avLst/>
          </a:prstGeom>
        </p:spPr>
        <p:txBody>
          <a:bodyPr wrap="square">
            <a:spAutoFit/>
          </a:bodyPr>
          <a:lstStyle/>
          <a:p>
            <a:r>
              <a:rPr lang="en-US" sz="2400" dirty="0" smtClean="0"/>
              <a:t>Statute language - "Contiguous </a:t>
            </a:r>
            <a:r>
              <a:rPr lang="en-US" sz="2400" dirty="0"/>
              <a:t>acreage," for purposes of this paragraph, means all of, or a contiguous portion of, a tax parcel as described in section 272.193, or all of, or a contiguous portion of, a set of contiguous tax parcels under that section that are owned by the same person.</a:t>
            </a:r>
          </a:p>
        </p:txBody>
      </p:sp>
    </p:spTree>
    <p:extLst>
      <p:ext uri="{BB962C8B-B14F-4D97-AF65-F5344CB8AC3E}">
        <p14:creationId xmlns:p14="http://schemas.microsoft.com/office/powerpoint/2010/main" val="4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a:t>
            </a:r>
            <a:r>
              <a:rPr lang="en-US" i="1" dirty="0"/>
              <a:t>Contiguous</a:t>
            </a:r>
            <a:r>
              <a:rPr lang="en-US" dirty="0"/>
              <a:t> Acres Being Used </a:t>
            </a:r>
            <a:r>
              <a:rPr lang="en-US" dirty="0" smtClean="0"/>
              <a:t>For Agricultural Purposes    </a:t>
            </a:r>
            <a:r>
              <a:rPr lang="en-US" sz="1800" dirty="0" smtClean="0"/>
              <a:t>Contiguous </a:t>
            </a:r>
            <a:r>
              <a:rPr lang="en-US" sz="1800" dirty="0"/>
              <a:t>relating to property use within a parcel or a group of parcels with common ownership</a:t>
            </a:r>
            <a:r>
              <a:rPr lang="en-US" sz="1800" dirty="0" smtClean="0"/>
              <a:t>.</a:t>
            </a:r>
            <a:endParaRPr lang="en-US" sz="1800" dirty="0"/>
          </a:p>
        </p:txBody>
      </p:sp>
      <p:graphicFrame>
        <p:nvGraphicFramePr>
          <p:cNvPr id="4" name="Diagram 3"/>
          <p:cNvGraphicFramePr/>
          <p:nvPr>
            <p:extLst/>
          </p:nvPr>
        </p:nvGraphicFramePr>
        <p:xfrm>
          <a:off x="1749286" y="1812896"/>
          <a:ext cx="8285259" cy="4381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348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some rare circumstances </a:t>
            </a:r>
            <a:r>
              <a:rPr lang="en-US" dirty="0" smtClean="0"/>
              <a:t>….</a:t>
            </a:r>
            <a:r>
              <a:rPr lang="en-US" sz="1600" dirty="0">
                <a:solidFill>
                  <a:prstClr val="black"/>
                </a:solidFill>
              </a:rPr>
              <a:t> Contiguous relating to property use within a parcel or a group of parcels with common ownership.</a:t>
            </a:r>
            <a:endParaRPr lang="en-US" dirty="0"/>
          </a:p>
        </p:txBody>
      </p:sp>
      <p:sp>
        <p:nvSpPr>
          <p:cNvPr id="3" name="TextBox 2"/>
          <p:cNvSpPr txBox="1"/>
          <p:nvPr/>
        </p:nvSpPr>
        <p:spPr>
          <a:xfrm>
            <a:off x="838200" y="1838036"/>
            <a:ext cx="10042236" cy="1200329"/>
          </a:xfrm>
          <a:prstGeom prst="rect">
            <a:avLst/>
          </a:prstGeom>
          <a:noFill/>
        </p:spPr>
        <p:txBody>
          <a:bodyPr wrap="square" rtlCol="0">
            <a:spAutoFit/>
          </a:bodyPr>
          <a:lstStyle/>
          <a:p>
            <a:r>
              <a:rPr lang="en-US" dirty="0"/>
              <a:t>In some rare circumstances reasonable justification may warrant classifying smaller land masses as class 2a agricultural land if the agricultural land on the </a:t>
            </a:r>
            <a:r>
              <a:rPr lang="en-US" dirty="0" smtClean="0"/>
              <a:t>parcel(s) </a:t>
            </a:r>
            <a:r>
              <a:rPr lang="en-US" dirty="0"/>
              <a:t>totals at least 10 acres.</a:t>
            </a:r>
          </a:p>
          <a:p>
            <a:r>
              <a:rPr lang="en-US" dirty="0"/>
              <a:t>To justify the classification in these cases, the assessor must use common sense and professional</a:t>
            </a:r>
          </a:p>
          <a:p>
            <a:r>
              <a:rPr lang="en-US" dirty="0"/>
              <a:t>judgment in considering the following list of criteria:</a:t>
            </a:r>
          </a:p>
        </p:txBody>
      </p:sp>
      <p:sp>
        <p:nvSpPr>
          <p:cNvPr id="4" name="TextBox 3"/>
          <p:cNvSpPr txBox="1"/>
          <p:nvPr/>
        </p:nvSpPr>
        <p:spPr>
          <a:xfrm>
            <a:off x="960582" y="3269673"/>
            <a:ext cx="9079345"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Overall size (number of acres)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Number of acres used agriculturally in relation to overall </a:t>
            </a:r>
            <a:r>
              <a:rPr lang="en-US" dirty="0" smtClean="0"/>
              <a:t>acres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Crop being raised and sold on the agricultural </a:t>
            </a:r>
            <a:r>
              <a:rPr lang="en-US" dirty="0" smtClean="0"/>
              <a:t>acres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Composition of agriculturally used acres (contiguous or noncontiguous)</a:t>
            </a:r>
          </a:p>
        </p:txBody>
      </p:sp>
    </p:spTree>
    <p:extLst>
      <p:ext uri="{BB962C8B-B14F-4D97-AF65-F5344CB8AC3E}">
        <p14:creationId xmlns:p14="http://schemas.microsoft.com/office/powerpoint/2010/main" val="3850720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Purposes – 21 defined uses within 273.13 Subd.23 (e) (1)</a:t>
            </a:r>
            <a:endParaRPr lang="en-US" dirty="0"/>
          </a:p>
        </p:txBody>
      </p:sp>
      <p:graphicFrame>
        <p:nvGraphicFramePr>
          <p:cNvPr id="3" name="Diagram 2"/>
          <p:cNvGraphicFramePr/>
          <p:nvPr>
            <p:extLst>
              <p:ext uri="{D42A27DB-BD31-4B8C-83A1-F6EECF244321}">
                <p14:modId xmlns:p14="http://schemas.microsoft.com/office/powerpoint/2010/main" val="2246932504"/>
              </p:ext>
            </p:extLst>
          </p:nvPr>
        </p:nvGraphicFramePr>
        <p:xfrm>
          <a:off x="2032000" y="1963972"/>
          <a:ext cx="8128000" cy="417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17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9809258"/>
              </p:ext>
            </p:extLst>
          </p:nvPr>
        </p:nvGraphicFramePr>
        <p:xfrm>
          <a:off x="3585884" y="1317810"/>
          <a:ext cx="5746375" cy="4822251"/>
        </p:xfrm>
        <a:graphic>
          <a:graphicData uri="http://schemas.openxmlformats.org/drawingml/2006/table">
            <a:tbl>
              <a:tblPr firstRow="1" firstCol="1" bandRow="1"/>
              <a:tblGrid>
                <a:gridCol w="913391">
                  <a:extLst>
                    <a:ext uri="{9D8B030D-6E8A-4147-A177-3AD203B41FA5}">
                      <a16:colId xmlns:a16="http://schemas.microsoft.com/office/drawing/2014/main" xmlns="" val="2662828851"/>
                    </a:ext>
                  </a:extLst>
                </a:gridCol>
                <a:gridCol w="4832984">
                  <a:extLst>
                    <a:ext uri="{9D8B030D-6E8A-4147-A177-3AD203B41FA5}">
                      <a16:colId xmlns:a16="http://schemas.microsoft.com/office/drawing/2014/main" xmlns="" val="10152140"/>
                    </a:ext>
                  </a:extLst>
                </a:gridCol>
              </a:tblGrid>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Title Slide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2916721804"/>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Common Ground Rules and Data Gathering</a:t>
                      </a:r>
                    </a:p>
                  </a:txBody>
                  <a:tcPr marL="68580" marR="68580" marT="0" marB="0">
                    <a:lnL>
                      <a:noFill/>
                    </a:lnL>
                    <a:lnR>
                      <a:noFill/>
                    </a:lnR>
                    <a:lnT>
                      <a:noFill/>
                    </a:lnT>
                    <a:lnB>
                      <a:noFill/>
                    </a:lnB>
                  </a:tcPr>
                </a:tc>
                <a:extLst>
                  <a:ext uri="{0D108BD9-81ED-4DB2-BD59-A6C34878D82A}">
                    <a16:rowId xmlns:a16="http://schemas.microsoft.com/office/drawing/2014/main" xmlns="" val="3768772971"/>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13-58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 or more acres in Production</a:t>
                      </a:r>
                    </a:p>
                  </a:txBody>
                  <a:tcPr marL="68580" marR="68580" marT="0" marB="0">
                    <a:lnL>
                      <a:noFill/>
                    </a:lnL>
                    <a:lnR>
                      <a:noFill/>
                    </a:lnR>
                    <a:lnT>
                      <a:noFill/>
                    </a:lnT>
                    <a:lnB>
                      <a:noFill/>
                    </a:lnB>
                  </a:tcPr>
                </a:tc>
                <a:extLst>
                  <a:ext uri="{0D108BD9-81ED-4DB2-BD59-A6C34878D82A}">
                    <a16:rowId xmlns:a16="http://schemas.microsoft.com/office/drawing/2014/main" xmlns="" val="3762155274"/>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59-74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Intensive Confinement</a:t>
                      </a:r>
                    </a:p>
                  </a:txBody>
                  <a:tcPr marL="68580" marR="68580" marT="0" marB="0">
                    <a:lnL>
                      <a:noFill/>
                    </a:lnL>
                    <a:lnR>
                      <a:noFill/>
                    </a:lnR>
                    <a:lnT>
                      <a:noFill/>
                    </a:lnT>
                    <a:lnB>
                      <a:noFill/>
                    </a:lnB>
                  </a:tcPr>
                </a:tc>
                <a:extLst>
                  <a:ext uri="{0D108BD9-81ED-4DB2-BD59-A6C34878D82A}">
                    <a16:rowId xmlns:a16="http://schemas.microsoft.com/office/drawing/2014/main" xmlns="" val="1171580274"/>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75-80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Less than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10 acres </a:t>
                      </a:r>
                      <a:r>
                        <a:rPr lang="en-US" sz="2000" dirty="0">
                          <a:effectLst/>
                          <a:latin typeface="Calibri" panose="020F0502020204030204" pitchFamily="34" charset="0"/>
                          <a:ea typeface="Calibri" panose="020F0502020204030204" pitchFamily="34" charset="0"/>
                          <a:cs typeface="Times New Roman" panose="02020603050405020304" pitchFamily="18" charset="0"/>
                        </a:rPr>
                        <a:t>– without residence</a:t>
                      </a:r>
                    </a:p>
                  </a:txBody>
                  <a:tcPr marL="68580" marR="68580" marT="0" marB="0">
                    <a:lnL>
                      <a:noFill/>
                    </a:lnL>
                    <a:lnR>
                      <a:noFill/>
                    </a:lnR>
                    <a:lnT>
                      <a:noFill/>
                    </a:lnT>
                    <a:lnB>
                      <a:noFill/>
                    </a:lnB>
                  </a:tcPr>
                </a:tc>
                <a:extLst>
                  <a:ext uri="{0D108BD9-81ED-4DB2-BD59-A6C34878D82A}">
                    <a16:rowId xmlns:a16="http://schemas.microsoft.com/office/drawing/2014/main" xmlns="" val="3595255366"/>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81-89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Less than 11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acres– </a:t>
                      </a:r>
                      <a:r>
                        <a:rPr lang="en-US" sz="2000" dirty="0">
                          <a:effectLst/>
                          <a:latin typeface="Calibri" panose="020F0502020204030204" pitchFamily="34" charset="0"/>
                          <a:ea typeface="Calibri" panose="020F0502020204030204" pitchFamily="34" charset="0"/>
                          <a:cs typeface="Times New Roman" panose="02020603050405020304" pitchFamily="18" charset="0"/>
                        </a:rPr>
                        <a:t>with residence</a:t>
                      </a:r>
                    </a:p>
                  </a:txBody>
                  <a:tcPr marL="68580" marR="68580" marT="0" marB="0">
                    <a:lnL>
                      <a:noFill/>
                    </a:lnL>
                    <a:lnR>
                      <a:noFill/>
                    </a:lnR>
                    <a:lnT>
                      <a:noFill/>
                    </a:lnT>
                    <a:lnB>
                      <a:noFill/>
                    </a:lnB>
                  </a:tcPr>
                </a:tc>
                <a:extLst>
                  <a:ext uri="{0D108BD9-81ED-4DB2-BD59-A6C34878D82A}">
                    <a16:rowId xmlns:a16="http://schemas.microsoft.com/office/drawing/2014/main" xmlns="" val="3505206545"/>
                  </a:ext>
                </a:extLst>
              </a:tr>
              <a:tr h="688893">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89-91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Closing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375401032"/>
                  </a:ext>
                </a:extLst>
              </a:tr>
            </a:tbl>
          </a:graphicData>
        </a:graphic>
      </p:graphicFrame>
      <p:sp>
        <p:nvSpPr>
          <p:cNvPr id="4" name="Title 3"/>
          <p:cNvSpPr>
            <a:spLocks noGrp="1"/>
          </p:cNvSpPr>
          <p:nvPr>
            <p:ph type="title"/>
          </p:nvPr>
        </p:nvSpPr>
        <p:spPr/>
        <p:txBody>
          <a:bodyPr/>
          <a:lstStyle/>
          <a:p>
            <a:r>
              <a:rPr lang="en-US" dirty="0" smtClean="0"/>
              <a:t>Content</a:t>
            </a:r>
            <a:endParaRPr lang="en-US" dirty="0"/>
          </a:p>
        </p:txBody>
      </p:sp>
    </p:spTree>
    <p:extLst>
      <p:ext uri="{BB962C8B-B14F-4D97-AF65-F5344CB8AC3E}">
        <p14:creationId xmlns:p14="http://schemas.microsoft.com/office/powerpoint/2010/main" val="4228711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Production Uses – Common Characteristics</a:t>
            </a:r>
            <a:endParaRPr lang="en-US" dirty="0"/>
          </a:p>
        </p:txBody>
      </p:sp>
      <p:graphicFrame>
        <p:nvGraphicFramePr>
          <p:cNvPr id="4" name="Diagram 3"/>
          <p:cNvGraphicFramePr/>
          <p:nvPr>
            <p:extLst>
              <p:ext uri="{D42A27DB-BD31-4B8C-83A1-F6EECF244321}">
                <p14:modId xmlns:p14="http://schemas.microsoft.com/office/powerpoint/2010/main" val="1531973958"/>
              </p:ext>
            </p:extLst>
          </p:nvPr>
        </p:nvGraphicFramePr>
        <p:xfrm>
          <a:off x="2032000" y="2170706"/>
          <a:ext cx="8128000" cy="396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89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4873" y="212726"/>
            <a:ext cx="10515600" cy="781886"/>
          </a:xfrm>
        </p:spPr>
        <p:txBody>
          <a:bodyPr/>
          <a:lstStyle/>
          <a:p>
            <a:r>
              <a:rPr lang="en-US" dirty="0" smtClean="0"/>
              <a:t>Production equals 2a classification when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34174022"/>
              </p:ext>
            </p:extLst>
          </p:nvPr>
        </p:nvGraphicFramePr>
        <p:xfrm>
          <a:off x="601578" y="1057977"/>
          <a:ext cx="10908632" cy="5496560"/>
        </p:xfrm>
        <a:graphic>
          <a:graphicData uri="http://schemas.openxmlformats.org/drawingml/2006/table">
            <a:tbl>
              <a:tblPr firstRow="1" bandRow="1">
                <a:tableStyleId>{5C22544A-7EE6-4342-B048-85BDC9FD1C3A}</a:tableStyleId>
              </a:tblPr>
              <a:tblGrid>
                <a:gridCol w="3396916">
                  <a:extLst>
                    <a:ext uri="{9D8B030D-6E8A-4147-A177-3AD203B41FA5}">
                      <a16:colId xmlns:a16="http://schemas.microsoft.com/office/drawing/2014/main" xmlns="" val="282085803"/>
                    </a:ext>
                  </a:extLst>
                </a:gridCol>
                <a:gridCol w="3561347">
                  <a:extLst>
                    <a:ext uri="{9D8B030D-6E8A-4147-A177-3AD203B41FA5}">
                      <a16:colId xmlns:a16="http://schemas.microsoft.com/office/drawing/2014/main" xmlns="" val="2782033981"/>
                    </a:ext>
                  </a:extLst>
                </a:gridCol>
                <a:gridCol w="3950369">
                  <a:extLst>
                    <a:ext uri="{9D8B030D-6E8A-4147-A177-3AD203B41FA5}">
                      <a16:colId xmlns:a16="http://schemas.microsoft.com/office/drawing/2014/main" xmlns="" val="3508373561"/>
                    </a:ext>
                  </a:extLst>
                </a:gridCol>
              </a:tblGrid>
              <a:tr h="370840">
                <a:tc gridSpan="3">
                  <a:txBody>
                    <a:bodyPr/>
                    <a:lstStyle/>
                    <a:p>
                      <a:r>
                        <a:rPr lang="en-US" dirty="0" smtClean="0"/>
                        <a:t>Your Growing what?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123057499"/>
                  </a:ext>
                </a:extLst>
              </a:tr>
              <a:tr h="370840">
                <a:tc>
                  <a:txBody>
                    <a:bodyPr/>
                    <a:lstStyle/>
                    <a:p>
                      <a:r>
                        <a:rPr lang="en-US" dirty="0" smtClean="0"/>
                        <a:t>Typical products/production</a:t>
                      </a:r>
                      <a:endParaRPr lang="en-US" dirty="0"/>
                    </a:p>
                  </a:txBody>
                  <a:tcPr/>
                </a:tc>
                <a:tc>
                  <a:txBody>
                    <a:bodyPr/>
                    <a:lstStyle/>
                    <a:p>
                      <a:r>
                        <a:rPr lang="en-US" dirty="0" smtClean="0"/>
                        <a:t>Atypical products/production</a:t>
                      </a:r>
                      <a:endParaRPr lang="en-US" dirty="0"/>
                    </a:p>
                  </a:txBody>
                  <a:tcPr/>
                </a:tc>
                <a:tc>
                  <a:txBody>
                    <a:bodyPr/>
                    <a:lstStyle/>
                    <a:p>
                      <a:r>
                        <a:rPr lang="en-US" dirty="0" smtClean="0"/>
                        <a:t>Experimental products/production</a:t>
                      </a:r>
                      <a:endParaRPr lang="en-US" dirty="0"/>
                    </a:p>
                  </a:txBody>
                  <a:tcPr/>
                </a:tc>
                <a:extLst>
                  <a:ext uri="{0D108BD9-81ED-4DB2-BD59-A6C34878D82A}">
                    <a16:rowId xmlns:a16="http://schemas.microsoft.com/office/drawing/2014/main" xmlns="" val="38660681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Common p</a:t>
                      </a:r>
                      <a:r>
                        <a:rPr lang="en-US" baseline="0" dirty="0" smtClean="0"/>
                        <a:t>roducts </a:t>
                      </a:r>
                      <a:r>
                        <a:rPr lang="en-US" dirty="0" smtClean="0"/>
                        <a:t>that have a proven production</a:t>
                      </a:r>
                      <a:r>
                        <a:rPr lang="en-US" baseline="0" dirty="0" smtClean="0"/>
                        <a:t> history in your County. </a:t>
                      </a:r>
                      <a:endParaRPr lang="en-US" dirty="0" smtClean="0"/>
                    </a:p>
                    <a:p>
                      <a:endParaRPr lang="en-US" dirty="0"/>
                    </a:p>
                  </a:txBody>
                  <a:tcPr/>
                </a:tc>
                <a:tc>
                  <a:txBody>
                    <a:bodyPr/>
                    <a:lstStyle/>
                    <a:p>
                      <a:r>
                        <a:rPr lang="en-US" dirty="0" smtClean="0"/>
                        <a:t>Uncommon products that have a proven production</a:t>
                      </a:r>
                      <a:r>
                        <a:rPr lang="en-US" baseline="0" dirty="0" smtClean="0"/>
                        <a:t> history in your County. </a:t>
                      </a:r>
                      <a:endParaRPr lang="en-US" dirty="0"/>
                    </a:p>
                  </a:txBody>
                  <a:tcPr/>
                </a:tc>
                <a:tc>
                  <a:txBody>
                    <a:bodyPr/>
                    <a:lstStyle/>
                    <a:p>
                      <a:r>
                        <a:rPr lang="en-US" dirty="0" smtClean="0"/>
                        <a:t>Products without a successful production history in your County.</a:t>
                      </a:r>
                      <a:endParaRPr lang="en-US" dirty="0"/>
                    </a:p>
                  </a:txBody>
                  <a:tcPr/>
                </a:tc>
                <a:extLst>
                  <a:ext uri="{0D108BD9-81ED-4DB2-BD59-A6C34878D82A}">
                    <a16:rowId xmlns:a16="http://schemas.microsoft.com/office/drawing/2014/main" xmlns="" val="27548144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Majority of acreage in your county is classified as 2a due to similar production.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acreage in your county is classified 2a due to similar production.</a:t>
                      </a:r>
                      <a:endParaRPr lang="en-US" dirty="0" smtClean="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 acreage in your county is classified 2a due to similar production.</a:t>
                      </a:r>
                      <a:endParaRPr lang="en-US" dirty="0" smtClean="0"/>
                    </a:p>
                    <a:p>
                      <a:r>
                        <a:rPr lang="en-US" dirty="0" smtClean="0"/>
                        <a:t>(Note</a:t>
                      </a:r>
                      <a:r>
                        <a:rPr lang="en-US" baseline="0" dirty="0" smtClean="0"/>
                        <a:t>: Look to Surrounding/other Counties)</a:t>
                      </a:r>
                      <a:endParaRPr lang="en-US" dirty="0"/>
                    </a:p>
                  </a:txBody>
                  <a:tcPr/>
                </a:tc>
                <a:extLst>
                  <a:ext uri="{0D108BD9-81ED-4DB2-BD59-A6C34878D82A}">
                    <a16:rowId xmlns:a16="http://schemas.microsoft.com/office/drawing/2014/main" xmlns="" val="4223986480"/>
                  </a:ext>
                </a:extLst>
              </a:tr>
              <a:tr h="370840">
                <a:tc>
                  <a:txBody>
                    <a:bodyPr/>
                    <a:lstStyle/>
                    <a:p>
                      <a:r>
                        <a:rPr lang="en-US" baseline="0" dirty="0" smtClean="0"/>
                        <a:t>Meet the 2a definition u</a:t>
                      </a:r>
                      <a:r>
                        <a:rPr lang="en-US" dirty="0" smtClean="0"/>
                        <a:t>pon initiation if similar process /</a:t>
                      </a:r>
                      <a:r>
                        <a:rPr lang="en-US" baseline="0" dirty="0" smtClean="0"/>
                        <a:t> </a:t>
                      </a:r>
                      <a:r>
                        <a:rPr lang="en-US" dirty="0" smtClean="0"/>
                        <a:t>commitment</a:t>
                      </a:r>
                      <a:r>
                        <a:rPr lang="en-US" baseline="0" dirty="0" smtClean="0"/>
                        <a:t> as others with </a:t>
                      </a:r>
                      <a:r>
                        <a:rPr lang="en-US" dirty="0" smtClean="0"/>
                        <a:t>Proven Production History</a:t>
                      </a:r>
                      <a:endParaRPr lang="en-US" dirty="0"/>
                    </a:p>
                  </a:txBody>
                  <a:tcPr/>
                </a:tc>
                <a:tc>
                  <a:txBody>
                    <a:bodyPr/>
                    <a:lstStyle/>
                    <a:p>
                      <a:r>
                        <a:rPr lang="en-US" baseline="0" dirty="0" smtClean="0"/>
                        <a:t>Meet the 2a definition u</a:t>
                      </a:r>
                      <a:r>
                        <a:rPr lang="en-US" dirty="0" smtClean="0"/>
                        <a:t>pon initiation if similar process /</a:t>
                      </a:r>
                      <a:r>
                        <a:rPr lang="en-US" baseline="0" dirty="0" smtClean="0"/>
                        <a:t> </a:t>
                      </a:r>
                      <a:r>
                        <a:rPr lang="en-US" dirty="0" smtClean="0"/>
                        <a:t>commitment</a:t>
                      </a:r>
                      <a:r>
                        <a:rPr lang="en-US" baseline="0" dirty="0" smtClean="0"/>
                        <a:t> as others with </a:t>
                      </a:r>
                      <a:r>
                        <a:rPr lang="en-US" dirty="0" smtClean="0"/>
                        <a:t>Proven Production History</a:t>
                      </a:r>
                      <a:endParaRPr lang="en-US" dirty="0"/>
                    </a:p>
                  </a:txBody>
                  <a:tcPr/>
                </a:tc>
                <a:tc>
                  <a:txBody>
                    <a:bodyPr/>
                    <a:lstStyle/>
                    <a:p>
                      <a:r>
                        <a:rPr lang="en-US" baseline="0" dirty="0" smtClean="0"/>
                        <a:t>Meet the agricultural definition when product is sold in the preceding year</a:t>
                      </a:r>
                      <a:endParaRPr lang="en-US" dirty="0" smtClean="0"/>
                    </a:p>
                    <a:p>
                      <a:endParaRPr lang="en-US" dirty="0"/>
                    </a:p>
                  </a:txBody>
                  <a:tcPr/>
                </a:tc>
                <a:extLst>
                  <a:ext uri="{0D108BD9-81ED-4DB2-BD59-A6C34878D82A}">
                    <a16:rowId xmlns:a16="http://schemas.microsoft.com/office/drawing/2014/main" xmlns="" val="2549163895"/>
                  </a:ext>
                </a:extLst>
              </a:tr>
              <a:tr h="7416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Considerations: Is the investment for items that prepare for production? Versus items that initiate production leading to harvest.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Example: Clearing land to plant Christmas trees is preparing for production; the cleared land is not production. Buying Christmas tree seedlings and planting them is an investment that initiates production leading to harvest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452542113"/>
                  </a:ext>
                </a:extLst>
              </a:tr>
            </a:tbl>
          </a:graphicData>
        </a:graphic>
      </p:graphicFrame>
    </p:spTree>
    <p:extLst>
      <p:ext uri="{BB962C8B-B14F-4D97-AF65-F5344CB8AC3E}">
        <p14:creationId xmlns:p14="http://schemas.microsoft.com/office/powerpoint/2010/main" val="3883306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Apparent Production Uses – Getting to 10 acres -17 avenues and countless combined paths.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9862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680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5101034"/>
              </p:ext>
            </p:extLst>
          </p:nvPr>
        </p:nvGraphicFramePr>
        <p:xfrm>
          <a:off x="2260600" y="567906"/>
          <a:ext cx="8128000" cy="564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Production for the                    sale of:</a:t>
            </a:r>
            <a:endParaRPr lang="en-US" dirty="0"/>
          </a:p>
        </p:txBody>
      </p:sp>
    </p:spTree>
    <p:extLst>
      <p:ext uri="{BB962C8B-B14F-4D97-AF65-F5344CB8AC3E}">
        <p14:creationId xmlns:p14="http://schemas.microsoft.com/office/powerpoint/2010/main" val="428684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p:cNvGrpSpPr/>
          <p:nvPr/>
        </p:nvGrpSpPr>
        <p:grpSpPr>
          <a:xfrm>
            <a:off x="104774" y="2371725"/>
            <a:ext cx="1927225" cy="1971675"/>
            <a:chOff x="3444956" y="485"/>
            <a:chExt cx="1273695" cy="1134972"/>
          </a:xfrm>
        </p:grpSpPr>
        <p:sp>
          <p:nvSpPr>
            <p:cNvPr id="3" name="Rounded Rectangle 2"/>
            <p:cNvSpPr/>
            <p:nvPr/>
          </p:nvSpPr>
          <p:spPr>
            <a:xfrm>
              <a:off x="3496513" y="485"/>
              <a:ext cx="1134972" cy="11349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txBox="1"/>
            <p:nvPr/>
          </p:nvSpPr>
          <p:spPr>
            <a:xfrm>
              <a:off x="3444956" y="55890"/>
              <a:ext cx="1273695" cy="1079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600" kern="1200" dirty="0" smtClean="0"/>
                <a:t>Livestock, Dairy animals/products – Pasture/ Barnyard</a:t>
              </a:r>
              <a:endParaRPr lang="en-US" sz="1600" kern="1200" dirty="0"/>
            </a:p>
          </p:txBody>
        </p:sp>
      </p:grpSp>
      <p:graphicFrame>
        <p:nvGraphicFramePr>
          <p:cNvPr id="5" name="Table 4"/>
          <p:cNvGraphicFramePr>
            <a:graphicFrameLocks noGrp="1"/>
          </p:cNvGraphicFramePr>
          <p:nvPr>
            <p:extLst>
              <p:ext uri="{D42A27DB-BD31-4B8C-83A1-F6EECF244321}">
                <p14:modId xmlns:p14="http://schemas.microsoft.com/office/powerpoint/2010/main" val="2361078539"/>
              </p:ext>
            </p:extLst>
          </p:nvPr>
        </p:nvGraphicFramePr>
        <p:xfrm>
          <a:off x="2032000" y="2165228"/>
          <a:ext cx="8128000" cy="380942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4088171560"/>
                    </a:ext>
                  </a:extLst>
                </a:gridCol>
                <a:gridCol w="2032000">
                  <a:extLst>
                    <a:ext uri="{9D8B030D-6E8A-4147-A177-3AD203B41FA5}">
                      <a16:colId xmlns:a16="http://schemas.microsoft.com/office/drawing/2014/main" xmlns="" val="944444724"/>
                    </a:ext>
                  </a:extLst>
                </a:gridCol>
                <a:gridCol w="2032000">
                  <a:extLst>
                    <a:ext uri="{9D8B030D-6E8A-4147-A177-3AD203B41FA5}">
                      <a16:colId xmlns:a16="http://schemas.microsoft.com/office/drawing/2014/main" xmlns="" val="1349411707"/>
                    </a:ext>
                  </a:extLst>
                </a:gridCol>
                <a:gridCol w="2032000">
                  <a:extLst>
                    <a:ext uri="{9D8B030D-6E8A-4147-A177-3AD203B41FA5}">
                      <a16:colId xmlns:a16="http://schemas.microsoft.com/office/drawing/2014/main" xmlns="" val="3803951066"/>
                    </a:ext>
                  </a:extLst>
                </a:gridCol>
              </a:tblGrid>
              <a:tr h="586597">
                <a:tc>
                  <a:txBody>
                    <a:bodyPr/>
                    <a:lstStyle/>
                    <a:p>
                      <a:r>
                        <a:rPr lang="en-US" b="0" dirty="0" smtClean="0">
                          <a:solidFill>
                            <a:schemeClr val="tx1"/>
                          </a:solidFill>
                        </a:rPr>
                        <a:t>Pasture</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Rotational Grazing</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Fenced</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Feedlot</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4039231307"/>
                  </a:ext>
                </a:extLst>
              </a:tr>
              <a:tr h="586597">
                <a:tc>
                  <a:txBody>
                    <a:bodyPr/>
                    <a:lstStyle/>
                    <a:p>
                      <a:r>
                        <a:rPr lang="en-US" dirty="0" smtClean="0"/>
                        <a:t>Barnyard</a:t>
                      </a:r>
                      <a:endParaRPr lang="en-US" dirty="0"/>
                    </a:p>
                  </a:txBody>
                  <a:tcPr/>
                </a:tc>
                <a:tc>
                  <a:txBody>
                    <a:bodyPr/>
                    <a:lstStyle/>
                    <a:p>
                      <a:r>
                        <a:rPr lang="en-US" dirty="0" smtClean="0"/>
                        <a:t>Free Range</a:t>
                      </a:r>
                      <a:endParaRPr lang="en-US" dirty="0"/>
                    </a:p>
                  </a:txBody>
                  <a:tcPr/>
                </a:tc>
                <a:tc>
                  <a:txBody>
                    <a:bodyPr/>
                    <a:lstStyle/>
                    <a:p>
                      <a:r>
                        <a:rPr lang="en-US" dirty="0" smtClean="0"/>
                        <a:t>Shelter</a:t>
                      </a:r>
                      <a:endParaRPr lang="en-US" dirty="0"/>
                    </a:p>
                  </a:txBody>
                  <a:tcPr/>
                </a:tc>
                <a:tc>
                  <a:txBody>
                    <a:bodyPr/>
                    <a:lstStyle/>
                    <a:p>
                      <a:endParaRPr lang="en-US" dirty="0"/>
                    </a:p>
                  </a:txBody>
                  <a:tcPr/>
                </a:tc>
                <a:extLst>
                  <a:ext uri="{0D108BD9-81ED-4DB2-BD59-A6C34878D82A}">
                    <a16:rowId xmlns:a16="http://schemas.microsoft.com/office/drawing/2014/main" xmlns="" val="2079936030"/>
                  </a:ext>
                </a:extLst>
              </a:tr>
              <a:tr h="586597">
                <a:tc gridSpan="4">
                  <a:txBody>
                    <a:bodyPr/>
                    <a:lstStyle/>
                    <a:p>
                      <a:r>
                        <a:rPr lang="en-US" sz="2400" dirty="0" smtClean="0"/>
                        <a:t>                                              Livestock</a:t>
                      </a:r>
                      <a:r>
                        <a:rPr lang="en-US" sz="2400" baseline="0" dirty="0" smtClean="0"/>
                        <a:t> types</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756197688"/>
                  </a:ext>
                </a:extLst>
              </a:tr>
              <a:tr h="586597">
                <a:tc>
                  <a:txBody>
                    <a:bodyPr/>
                    <a:lstStyle/>
                    <a:p>
                      <a:r>
                        <a:rPr lang="en-US" dirty="0" smtClean="0"/>
                        <a:t>Cattle</a:t>
                      </a:r>
                      <a:endParaRPr lang="en-US" dirty="0"/>
                    </a:p>
                  </a:txBody>
                  <a:tcPr/>
                </a:tc>
                <a:tc>
                  <a:txBody>
                    <a:bodyPr/>
                    <a:lstStyle/>
                    <a:p>
                      <a:r>
                        <a:rPr lang="en-US" dirty="0" smtClean="0"/>
                        <a:t>Swine</a:t>
                      </a:r>
                      <a:endParaRPr lang="en-US" dirty="0"/>
                    </a:p>
                  </a:txBody>
                  <a:tcPr/>
                </a:tc>
                <a:tc>
                  <a:txBody>
                    <a:bodyPr/>
                    <a:lstStyle/>
                    <a:p>
                      <a:r>
                        <a:rPr lang="en-US" dirty="0" smtClean="0"/>
                        <a:t>Goats</a:t>
                      </a:r>
                      <a:endParaRPr lang="en-US" dirty="0"/>
                    </a:p>
                  </a:txBody>
                  <a:tcPr/>
                </a:tc>
                <a:tc>
                  <a:txBody>
                    <a:bodyPr/>
                    <a:lstStyle/>
                    <a:p>
                      <a:r>
                        <a:rPr lang="en-US" dirty="0" smtClean="0"/>
                        <a:t>Sheep</a:t>
                      </a:r>
                      <a:endParaRPr lang="en-US" dirty="0"/>
                    </a:p>
                  </a:txBody>
                  <a:tcPr/>
                </a:tc>
                <a:extLst>
                  <a:ext uri="{0D108BD9-81ED-4DB2-BD59-A6C34878D82A}">
                    <a16:rowId xmlns:a16="http://schemas.microsoft.com/office/drawing/2014/main" xmlns="" val="1760954001"/>
                  </a:ext>
                </a:extLst>
              </a:tr>
              <a:tr h="586597">
                <a:tc>
                  <a:txBody>
                    <a:bodyPr/>
                    <a:lstStyle/>
                    <a:p>
                      <a:r>
                        <a:rPr lang="en-US" dirty="0" smtClean="0"/>
                        <a:t>Horses (and other equines) - bred for sale</a:t>
                      </a:r>
                    </a:p>
                  </a:txBody>
                  <a:tcPr/>
                </a:tc>
                <a:tc gridSpan="3">
                  <a:txBody>
                    <a:bodyPr/>
                    <a:lstStyle/>
                    <a:p>
                      <a:r>
                        <a:rPr lang="en-US" dirty="0" smtClean="0"/>
                        <a:t>Farmed Cervidae</a:t>
                      </a:r>
                      <a:r>
                        <a:rPr lang="en-US" baseline="0" dirty="0" smtClean="0"/>
                        <a:t> -Deer, Elk, Moose</a:t>
                      </a:r>
                    </a:p>
                    <a:p>
                      <a:r>
                        <a:rPr lang="en-US" baseline="0" dirty="0" smtClean="0"/>
                        <a:t>Farmed Llamas</a:t>
                      </a:r>
                      <a:endParaRPr lang="en-US" dirty="0"/>
                    </a:p>
                    <a:p>
                      <a:r>
                        <a:rPr lang="en-US" dirty="0" smtClean="0"/>
                        <a:t>Farmed Ratitae – Ostrich, Emus, </a:t>
                      </a:r>
                      <a:r>
                        <a:rPr lang="en-US" baseline="0" dirty="0" smtClean="0"/>
                        <a:t>Rheas</a:t>
                      </a:r>
                    </a:p>
                    <a:p>
                      <a:r>
                        <a:rPr lang="en-US" dirty="0" smtClean="0"/>
                        <a:t>Raised for the</a:t>
                      </a:r>
                      <a:r>
                        <a:rPr lang="en-US" baseline="0" dirty="0" smtClean="0"/>
                        <a:t> </a:t>
                      </a:r>
                      <a:r>
                        <a:rPr lang="en-US" dirty="0" smtClean="0"/>
                        <a:t>purpose of producing fiber, meat, or animal by-products or as breeding stock.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251745240"/>
                  </a:ext>
                </a:extLst>
              </a:tr>
            </a:tbl>
          </a:graphicData>
        </a:graphic>
      </p:graphicFrame>
      <p:sp>
        <p:nvSpPr>
          <p:cNvPr id="6" name="Title 5"/>
          <p:cNvSpPr>
            <a:spLocks noGrp="1"/>
          </p:cNvSpPr>
          <p:nvPr>
            <p:ph type="title"/>
          </p:nvPr>
        </p:nvSpPr>
        <p:spPr/>
        <p:txBody>
          <a:bodyPr>
            <a:normAutofit/>
          </a:bodyPr>
          <a:lstStyle/>
          <a:p>
            <a:r>
              <a:rPr lang="en-US" dirty="0"/>
              <a:t>Livestock, Dairy animals/products – Pasture/ </a:t>
            </a:r>
            <a:r>
              <a:rPr lang="en-US" dirty="0" smtClean="0"/>
              <a:t>Barnyard</a:t>
            </a:r>
            <a:endParaRPr lang="en-US" dirty="0"/>
          </a:p>
        </p:txBody>
      </p:sp>
    </p:spTree>
    <p:extLst>
      <p:ext uri="{BB962C8B-B14F-4D97-AF65-F5344CB8AC3E}">
        <p14:creationId xmlns:p14="http://schemas.microsoft.com/office/powerpoint/2010/main" val="3575466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 Small Grain, Row Crops</a:t>
            </a:r>
          </a:p>
        </p:txBody>
      </p:sp>
      <p:grpSp>
        <p:nvGrpSpPr>
          <p:cNvPr id="3" name="Group 2"/>
          <p:cNvGrpSpPr/>
          <p:nvPr/>
        </p:nvGrpSpPr>
        <p:grpSpPr>
          <a:xfrm>
            <a:off x="293299" y="2861514"/>
            <a:ext cx="1509622" cy="1134972"/>
            <a:chOff x="1241175" y="2228866"/>
            <a:chExt cx="1134972" cy="1134972"/>
          </a:xfrm>
        </p:grpSpPr>
        <p:sp>
          <p:nvSpPr>
            <p:cNvPr id="4" name="Rounded Rectangle 3"/>
            <p:cNvSpPr/>
            <p:nvPr/>
          </p:nvSpPr>
          <p:spPr>
            <a:xfrm>
              <a:off x="1241175" y="2228866"/>
              <a:ext cx="1134972" cy="11349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1296580" y="2284271"/>
              <a:ext cx="1024162" cy="1024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Grain – Small Grain, Row Crops, </a:t>
              </a:r>
              <a:endParaRPr lang="en-US" sz="14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1236609888"/>
              </p:ext>
            </p:extLst>
          </p:nvPr>
        </p:nvGraphicFramePr>
        <p:xfrm>
          <a:off x="2032000" y="1499134"/>
          <a:ext cx="8128000" cy="349585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203181844"/>
                    </a:ext>
                  </a:extLst>
                </a:gridCol>
                <a:gridCol w="2032000">
                  <a:extLst>
                    <a:ext uri="{9D8B030D-6E8A-4147-A177-3AD203B41FA5}">
                      <a16:colId xmlns:a16="http://schemas.microsoft.com/office/drawing/2014/main" xmlns="" val="617195440"/>
                    </a:ext>
                  </a:extLst>
                </a:gridCol>
                <a:gridCol w="2032000">
                  <a:extLst>
                    <a:ext uri="{9D8B030D-6E8A-4147-A177-3AD203B41FA5}">
                      <a16:colId xmlns:a16="http://schemas.microsoft.com/office/drawing/2014/main" xmlns="" val="3316212155"/>
                    </a:ext>
                  </a:extLst>
                </a:gridCol>
                <a:gridCol w="2032000">
                  <a:extLst>
                    <a:ext uri="{9D8B030D-6E8A-4147-A177-3AD203B41FA5}">
                      <a16:colId xmlns:a16="http://schemas.microsoft.com/office/drawing/2014/main" xmlns="" val="4188796770"/>
                    </a:ext>
                  </a:extLst>
                </a:gridCol>
              </a:tblGrid>
              <a:tr h="860485">
                <a:tc>
                  <a:txBody>
                    <a:bodyPr/>
                    <a:lstStyle/>
                    <a:p>
                      <a:r>
                        <a:rPr lang="en-US" b="0" dirty="0" smtClean="0">
                          <a:solidFill>
                            <a:schemeClr val="tx1"/>
                          </a:solidFill>
                        </a:rPr>
                        <a:t>Corn</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Soybeans</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Edible Beans</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Sunflowers</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294353929"/>
                  </a:ext>
                </a:extLst>
              </a:tr>
              <a:tr h="860485">
                <a:tc>
                  <a:txBody>
                    <a:bodyPr/>
                    <a:lstStyle/>
                    <a:p>
                      <a:r>
                        <a:rPr lang="en-US" dirty="0" smtClean="0"/>
                        <a:t>Oats</a:t>
                      </a:r>
                      <a:endParaRPr lang="en-US" dirty="0"/>
                    </a:p>
                  </a:txBody>
                  <a:tcPr/>
                </a:tc>
                <a:tc>
                  <a:txBody>
                    <a:bodyPr/>
                    <a:lstStyle/>
                    <a:p>
                      <a:r>
                        <a:rPr lang="en-US" dirty="0" smtClean="0"/>
                        <a:t>Rye</a:t>
                      </a:r>
                      <a:endParaRPr lang="en-US" dirty="0"/>
                    </a:p>
                  </a:txBody>
                  <a:tcPr/>
                </a:tc>
                <a:tc>
                  <a:txBody>
                    <a:bodyPr/>
                    <a:lstStyle/>
                    <a:p>
                      <a:r>
                        <a:rPr lang="en-US" dirty="0" smtClean="0"/>
                        <a:t>Wheat</a:t>
                      </a:r>
                      <a:endParaRPr lang="en-US" dirty="0"/>
                    </a:p>
                  </a:txBody>
                  <a:tcPr/>
                </a:tc>
                <a:tc>
                  <a:txBody>
                    <a:bodyPr/>
                    <a:lstStyle/>
                    <a:p>
                      <a:r>
                        <a:rPr lang="en-US" dirty="0" smtClean="0"/>
                        <a:t>Barley</a:t>
                      </a:r>
                      <a:endParaRPr lang="en-US" dirty="0"/>
                    </a:p>
                  </a:txBody>
                  <a:tcPr/>
                </a:tc>
                <a:extLst>
                  <a:ext uri="{0D108BD9-81ED-4DB2-BD59-A6C34878D82A}">
                    <a16:rowId xmlns:a16="http://schemas.microsoft.com/office/drawing/2014/main" xmlns="" val="3261779499"/>
                  </a:ext>
                </a:extLst>
              </a:tr>
              <a:tr h="860485">
                <a:tc>
                  <a:txBody>
                    <a:bodyPr/>
                    <a:lstStyle/>
                    <a:p>
                      <a:r>
                        <a:rPr lang="en-US" dirty="0" smtClean="0"/>
                        <a:t>Wild Rice</a:t>
                      </a:r>
                      <a:endParaRPr lang="en-US" dirty="0"/>
                    </a:p>
                  </a:txBody>
                  <a:tcPr/>
                </a:tc>
                <a:tc>
                  <a:txBody>
                    <a:bodyPr/>
                    <a:lstStyle/>
                    <a:p>
                      <a:r>
                        <a:rPr lang="en-US" dirty="0" smtClean="0"/>
                        <a:t>Canola</a:t>
                      </a:r>
                      <a:endParaRPr lang="en-US" dirty="0"/>
                    </a:p>
                  </a:txBody>
                  <a:tcPr/>
                </a:tc>
                <a:tc>
                  <a:txBody>
                    <a:bodyPr/>
                    <a:lstStyle/>
                    <a:p>
                      <a:r>
                        <a:rPr lang="en-US" dirty="0" smtClean="0"/>
                        <a:t>Prevented Plant,</a:t>
                      </a:r>
                      <a:r>
                        <a:rPr lang="en-US" baseline="0" dirty="0" smtClean="0"/>
                        <a:t> Disaster – with a crop history</a:t>
                      </a:r>
                      <a:endParaRPr lang="en-US" dirty="0"/>
                    </a:p>
                  </a:txBody>
                  <a:tcPr/>
                </a:tc>
                <a:tc>
                  <a:txBody>
                    <a:bodyPr/>
                    <a:lstStyle/>
                    <a:p>
                      <a:r>
                        <a:rPr lang="en-US" dirty="0" smtClean="0"/>
                        <a:t>Fallow/cover</a:t>
                      </a:r>
                      <a:r>
                        <a:rPr lang="en-US" baseline="0" dirty="0" smtClean="0"/>
                        <a:t> crop – with a crop history</a:t>
                      </a:r>
                      <a:endParaRPr lang="en-US" dirty="0"/>
                    </a:p>
                  </a:txBody>
                  <a:tcPr/>
                </a:tc>
                <a:extLst>
                  <a:ext uri="{0D108BD9-81ED-4DB2-BD59-A6C34878D82A}">
                    <a16:rowId xmlns:a16="http://schemas.microsoft.com/office/drawing/2014/main" xmlns="" val="405406404"/>
                  </a:ext>
                </a:extLst>
              </a:tr>
              <a:tr h="860485">
                <a:tc>
                  <a:txBody>
                    <a:bodyPr/>
                    <a:lstStyle/>
                    <a:p>
                      <a:r>
                        <a:rPr lang="en-US" dirty="0" smtClean="0"/>
                        <a:t>Granary</a:t>
                      </a:r>
                      <a:endParaRPr lang="en-US" dirty="0"/>
                    </a:p>
                  </a:txBody>
                  <a:tcPr/>
                </a:tc>
                <a:tc>
                  <a:txBody>
                    <a:bodyPr/>
                    <a:lstStyle/>
                    <a:p>
                      <a:r>
                        <a:rPr lang="en-US" dirty="0" smtClean="0"/>
                        <a:t>Bin</a:t>
                      </a:r>
                      <a:endParaRPr lang="en-US" dirty="0"/>
                    </a:p>
                  </a:txBody>
                  <a:tcPr/>
                </a:tc>
                <a:tc>
                  <a:txBody>
                    <a:bodyPr/>
                    <a:lstStyle/>
                    <a:p>
                      <a:r>
                        <a:rPr lang="en-US" dirty="0" smtClean="0"/>
                        <a:t>Straw</a:t>
                      </a:r>
                      <a:endParaRPr lang="en-US" dirty="0"/>
                    </a:p>
                  </a:txBody>
                  <a:tcPr/>
                </a:tc>
                <a:tc>
                  <a:txBody>
                    <a:bodyPr/>
                    <a:lstStyle/>
                    <a:p>
                      <a:r>
                        <a:rPr lang="en-US" dirty="0" smtClean="0"/>
                        <a:t>And so on</a:t>
                      </a:r>
                      <a:endParaRPr lang="en-US" dirty="0"/>
                    </a:p>
                  </a:txBody>
                  <a:tcPr/>
                </a:tc>
                <a:extLst>
                  <a:ext uri="{0D108BD9-81ED-4DB2-BD59-A6C34878D82A}">
                    <a16:rowId xmlns:a16="http://schemas.microsoft.com/office/drawing/2014/main" xmlns="" val="3190154636"/>
                  </a:ext>
                </a:extLst>
              </a:tr>
            </a:tbl>
          </a:graphicData>
        </a:graphic>
      </p:graphicFrame>
      <p:sp>
        <p:nvSpPr>
          <p:cNvPr id="7" name="TextBox 6"/>
          <p:cNvSpPr txBox="1"/>
          <p:nvPr/>
        </p:nvSpPr>
        <p:spPr>
          <a:xfrm>
            <a:off x="1048110" y="5244353"/>
            <a:ext cx="9852972" cy="1477328"/>
          </a:xfrm>
          <a:prstGeom prst="rect">
            <a:avLst/>
          </a:prstGeom>
          <a:noFill/>
        </p:spPr>
        <p:txBody>
          <a:bodyPr wrap="square" rtlCol="0">
            <a:spAutoFit/>
          </a:bodyPr>
          <a:lstStyle/>
          <a:p>
            <a:r>
              <a:rPr lang="en-US" dirty="0" smtClean="0"/>
              <a:t>Prevented Plant, Disaster – There are terms that describe land which is typically farmed and is not in production due to reasons beyond the owners control. Fallow is short term idling of land as a management practice. These are examples of uses that require a crop history and should have a standardized benchmark applied to determine when the property is no longer considered in agricultural use.</a:t>
            </a:r>
            <a:endParaRPr lang="en-US" dirty="0"/>
          </a:p>
        </p:txBody>
      </p:sp>
    </p:spTree>
    <p:extLst>
      <p:ext uri="{BB962C8B-B14F-4D97-AF65-F5344CB8AC3E}">
        <p14:creationId xmlns:p14="http://schemas.microsoft.com/office/powerpoint/2010/main" val="3555576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Forage – Hay, </a:t>
            </a:r>
            <a:r>
              <a:rPr lang="en-US" dirty="0" smtClean="0"/>
              <a:t>Silage</a:t>
            </a:r>
            <a:endParaRPr lang="en-US" dirty="0"/>
          </a:p>
        </p:txBody>
      </p:sp>
      <p:grpSp>
        <p:nvGrpSpPr>
          <p:cNvPr id="3" name="Group 2"/>
          <p:cNvGrpSpPr/>
          <p:nvPr/>
        </p:nvGrpSpPr>
        <p:grpSpPr>
          <a:xfrm>
            <a:off x="258792" y="2861514"/>
            <a:ext cx="1406106" cy="1134972"/>
            <a:chOff x="5751856" y="2255827"/>
            <a:chExt cx="1134972" cy="1134972"/>
          </a:xfrm>
        </p:grpSpPr>
        <p:sp>
          <p:nvSpPr>
            <p:cNvPr id="4" name="Rounded Rectangle 3"/>
            <p:cNvSpPr/>
            <p:nvPr/>
          </p:nvSpPr>
          <p:spPr>
            <a:xfrm>
              <a:off x="5751856" y="2255827"/>
              <a:ext cx="1134972" cy="11349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5807261" y="2311232"/>
              <a:ext cx="1024162" cy="1024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Forage – Hay, Silage</a:t>
              </a:r>
              <a:endParaRPr lang="en-US" sz="21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3728342696"/>
              </p:ext>
            </p:extLst>
          </p:nvPr>
        </p:nvGraphicFramePr>
        <p:xfrm>
          <a:off x="2032000" y="2156606"/>
          <a:ext cx="8128000" cy="332979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618474853"/>
                    </a:ext>
                  </a:extLst>
                </a:gridCol>
                <a:gridCol w="2032000">
                  <a:extLst>
                    <a:ext uri="{9D8B030D-6E8A-4147-A177-3AD203B41FA5}">
                      <a16:colId xmlns:a16="http://schemas.microsoft.com/office/drawing/2014/main" xmlns="" val="3503560011"/>
                    </a:ext>
                  </a:extLst>
                </a:gridCol>
                <a:gridCol w="2032000">
                  <a:extLst>
                    <a:ext uri="{9D8B030D-6E8A-4147-A177-3AD203B41FA5}">
                      <a16:colId xmlns:a16="http://schemas.microsoft.com/office/drawing/2014/main" xmlns="" val="2930548513"/>
                    </a:ext>
                  </a:extLst>
                </a:gridCol>
                <a:gridCol w="2032000">
                  <a:extLst>
                    <a:ext uri="{9D8B030D-6E8A-4147-A177-3AD203B41FA5}">
                      <a16:colId xmlns:a16="http://schemas.microsoft.com/office/drawing/2014/main" xmlns="" val="2338667683"/>
                    </a:ext>
                  </a:extLst>
                </a:gridCol>
              </a:tblGrid>
              <a:tr h="665959">
                <a:tc>
                  <a:txBody>
                    <a:bodyPr/>
                    <a:lstStyle/>
                    <a:p>
                      <a:r>
                        <a:rPr lang="en-US" b="0" dirty="0" smtClean="0">
                          <a:solidFill>
                            <a:schemeClr val="tx1"/>
                          </a:solidFill>
                        </a:rPr>
                        <a:t>Alfalfa</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Clover</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Wild Hay</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Sorghum</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1345357673"/>
                  </a:ext>
                </a:extLst>
              </a:tr>
              <a:tr h="665959">
                <a:tc>
                  <a:txBody>
                    <a:bodyPr/>
                    <a:lstStyle/>
                    <a:p>
                      <a:r>
                        <a:rPr lang="en-US" dirty="0" smtClean="0"/>
                        <a:t>Sudan Grass</a:t>
                      </a:r>
                      <a:endParaRPr lang="en-US" dirty="0"/>
                    </a:p>
                  </a:txBody>
                  <a:tcPr/>
                </a:tc>
                <a:tc>
                  <a:txBody>
                    <a:bodyPr/>
                    <a:lstStyle/>
                    <a:p>
                      <a:r>
                        <a:rPr lang="en-US" dirty="0" smtClean="0"/>
                        <a:t>Millet</a:t>
                      </a:r>
                      <a:endParaRPr lang="en-US" dirty="0"/>
                    </a:p>
                  </a:txBody>
                  <a:tcPr/>
                </a:tc>
                <a:tc>
                  <a:txBody>
                    <a:bodyPr/>
                    <a:lstStyle/>
                    <a:p>
                      <a:r>
                        <a:rPr lang="en-US" dirty="0" smtClean="0"/>
                        <a:t>Timothy</a:t>
                      </a:r>
                      <a:endParaRPr lang="en-US" dirty="0"/>
                    </a:p>
                  </a:txBody>
                  <a:tcPr/>
                </a:tc>
                <a:tc>
                  <a:txBody>
                    <a:bodyPr/>
                    <a:lstStyle/>
                    <a:p>
                      <a:r>
                        <a:rPr lang="en-US" dirty="0" smtClean="0"/>
                        <a:t>Orchard grass</a:t>
                      </a:r>
                      <a:endParaRPr lang="en-US" dirty="0"/>
                    </a:p>
                  </a:txBody>
                  <a:tcPr/>
                </a:tc>
                <a:extLst>
                  <a:ext uri="{0D108BD9-81ED-4DB2-BD59-A6C34878D82A}">
                    <a16:rowId xmlns:a16="http://schemas.microsoft.com/office/drawing/2014/main" xmlns="" val="758303662"/>
                  </a:ext>
                </a:extLst>
              </a:tr>
              <a:tr h="665959">
                <a:tc>
                  <a:txBody>
                    <a:bodyPr/>
                    <a:lstStyle/>
                    <a:p>
                      <a:r>
                        <a:rPr lang="en-US" dirty="0" smtClean="0"/>
                        <a:t>Brome grass</a:t>
                      </a:r>
                      <a:endParaRPr lang="en-US" dirty="0"/>
                    </a:p>
                  </a:txBody>
                  <a:tcPr/>
                </a:tc>
                <a:tc>
                  <a:txBody>
                    <a:bodyPr/>
                    <a:lstStyle/>
                    <a:p>
                      <a:r>
                        <a:rPr lang="en-US" dirty="0" smtClean="0"/>
                        <a:t>Reed Canary grass</a:t>
                      </a:r>
                      <a:endParaRPr lang="en-US" dirty="0"/>
                    </a:p>
                  </a:txBody>
                  <a:tcPr/>
                </a:tc>
                <a:tc>
                  <a:txBody>
                    <a:bodyPr/>
                    <a:lstStyle/>
                    <a:p>
                      <a:r>
                        <a:rPr lang="en-US" dirty="0" smtClean="0"/>
                        <a:t>Ryegrass</a:t>
                      </a:r>
                      <a:endParaRPr lang="en-US" dirty="0"/>
                    </a:p>
                  </a:txBody>
                  <a:tcPr/>
                </a:tc>
                <a:tc>
                  <a:txBody>
                    <a:bodyPr/>
                    <a:lstStyle/>
                    <a:p>
                      <a:r>
                        <a:rPr lang="en-US" dirty="0" smtClean="0"/>
                        <a:t>Bluegrass</a:t>
                      </a:r>
                      <a:endParaRPr lang="en-US" dirty="0"/>
                    </a:p>
                  </a:txBody>
                  <a:tcPr/>
                </a:tc>
                <a:extLst>
                  <a:ext uri="{0D108BD9-81ED-4DB2-BD59-A6C34878D82A}">
                    <a16:rowId xmlns:a16="http://schemas.microsoft.com/office/drawing/2014/main" xmlns="" val="2198947530"/>
                  </a:ext>
                </a:extLst>
              </a:tr>
              <a:tr h="665959">
                <a:tc>
                  <a:txBody>
                    <a:bodyPr/>
                    <a:lstStyle/>
                    <a:p>
                      <a:r>
                        <a:rPr lang="en-US" dirty="0" smtClean="0"/>
                        <a:t>Native Grass</a:t>
                      </a:r>
                      <a:endParaRPr lang="en-US" dirty="0"/>
                    </a:p>
                  </a:txBody>
                  <a:tcPr/>
                </a:tc>
                <a:tc>
                  <a:txBody>
                    <a:bodyPr/>
                    <a:lstStyle/>
                    <a:p>
                      <a:r>
                        <a:rPr lang="en-US" dirty="0" smtClean="0"/>
                        <a:t>Switch grass</a:t>
                      </a:r>
                      <a:endParaRPr lang="en-US" dirty="0"/>
                    </a:p>
                  </a:txBody>
                  <a:tcPr/>
                </a:tc>
                <a:tc>
                  <a:txBody>
                    <a:bodyPr/>
                    <a:lstStyle/>
                    <a:p>
                      <a:r>
                        <a:rPr lang="en-US" dirty="0" smtClean="0"/>
                        <a:t>Field peas</a:t>
                      </a:r>
                      <a:endParaRPr lang="en-US" dirty="0"/>
                    </a:p>
                  </a:txBody>
                  <a:tcPr/>
                </a:tc>
                <a:tc>
                  <a:txBody>
                    <a:bodyPr/>
                    <a:lstStyle/>
                    <a:p>
                      <a:r>
                        <a:rPr lang="en-US" dirty="0" smtClean="0"/>
                        <a:t>Fescue</a:t>
                      </a:r>
                      <a:endParaRPr lang="en-US" dirty="0"/>
                    </a:p>
                  </a:txBody>
                  <a:tcPr/>
                </a:tc>
                <a:extLst>
                  <a:ext uri="{0D108BD9-81ED-4DB2-BD59-A6C34878D82A}">
                    <a16:rowId xmlns:a16="http://schemas.microsoft.com/office/drawing/2014/main" xmlns="" val="3118129906"/>
                  </a:ext>
                </a:extLst>
              </a:tr>
              <a:tr h="665959">
                <a:tc>
                  <a:txBody>
                    <a:bodyPr/>
                    <a:lstStyle/>
                    <a:p>
                      <a:r>
                        <a:rPr lang="en-US" dirty="0" smtClean="0"/>
                        <a:t>Bluestem</a:t>
                      </a:r>
                      <a:endParaRPr lang="en-US" dirty="0"/>
                    </a:p>
                  </a:txBody>
                  <a:tcPr/>
                </a:tc>
                <a:tc>
                  <a:txBody>
                    <a:bodyPr/>
                    <a:lstStyle/>
                    <a:p>
                      <a:r>
                        <a:rPr lang="en-US" dirty="0" smtClean="0"/>
                        <a:t>Grama grass</a:t>
                      </a:r>
                      <a:endParaRPr lang="en-US" dirty="0"/>
                    </a:p>
                  </a:txBody>
                  <a:tcPr/>
                </a:tc>
                <a:tc>
                  <a:txBody>
                    <a:bodyPr/>
                    <a:lstStyle/>
                    <a:p>
                      <a:r>
                        <a:rPr lang="en-US" dirty="0" smtClean="0"/>
                        <a:t>Meadow hay</a:t>
                      </a:r>
                      <a:endParaRPr lang="en-US" dirty="0"/>
                    </a:p>
                  </a:txBody>
                  <a:tcPr/>
                </a:tc>
                <a:tc>
                  <a:txBody>
                    <a:bodyPr/>
                    <a:lstStyle/>
                    <a:p>
                      <a:r>
                        <a:rPr lang="en-US" dirty="0" smtClean="0"/>
                        <a:t>And so on …</a:t>
                      </a:r>
                    </a:p>
                    <a:p>
                      <a:endParaRPr lang="en-US" dirty="0"/>
                    </a:p>
                  </a:txBody>
                  <a:tcPr/>
                </a:tc>
                <a:extLst>
                  <a:ext uri="{0D108BD9-81ED-4DB2-BD59-A6C34878D82A}">
                    <a16:rowId xmlns:a16="http://schemas.microsoft.com/office/drawing/2014/main" xmlns="" val="3380319290"/>
                  </a:ext>
                </a:extLst>
              </a:tr>
            </a:tbl>
          </a:graphicData>
        </a:graphic>
      </p:graphicFrame>
      <p:sp>
        <p:nvSpPr>
          <p:cNvPr id="7" name="TextBox 6"/>
          <p:cNvSpPr txBox="1"/>
          <p:nvPr/>
        </p:nvSpPr>
        <p:spPr>
          <a:xfrm>
            <a:off x="2032000" y="5657671"/>
            <a:ext cx="8286376" cy="1200329"/>
          </a:xfrm>
          <a:prstGeom prst="rect">
            <a:avLst/>
          </a:prstGeom>
          <a:noFill/>
        </p:spPr>
        <p:txBody>
          <a:bodyPr wrap="square" rtlCol="0">
            <a:spAutoFit/>
          </a:bodyPr>
          <a:lstStyle/>
          <a:p>
            <a:r>
              <a:rPr lang="en-US" dirty="0" smtClean="0"/>
              <a:t>Wild hay and </a:t>
            </a:r>
            <a:r>
              <a:rPr lang="en-US" dirty="0"/>
              <a:t>Meadow </a:t>
            </a:r>
            <a:r>
              <a:rPr lang="en-US" dirty="0" smtClean="0"/>
              <a:t>Hay are uses </a:t>
            </a:r>
            <a:r>
              <a:rPr lang="en-US" dirty="0"/>
              <a:t>that </a:t>
            </a:r>
            <a:r>
              <a:rPr lang="en-US" dirty="0" smtClean="0"/>
              <a:t>can fluctuate with the weather. A standardized </a:t>
            </a:r>
            <a:r>
              <a:rPr lang="en-US" dirty="0"/>
              <a:t>benchmark </a:t>
            </a:r>
            <a:r>
              <a:rPr lang="en-US" dirty="0" smtClean="0"/>
              <a:t>should be applied to </a:t>
            </a:r>
            <a:r>
              <a:rPr lang="en-US" dirty="0"/>
              <a:t>determine when the property is no longer considered in agricultural use.</a:t>
            </a:r>
          </a:p>
          <a:p>
            <a:r>
              <a:rPr lang="en-US" dirty="0" smtClean="0"/>
              <a:t> </a:t>
            </a:r>
            <a:endParaRPr lang="en-US" dirty="0"/>
          </a:p>
        </p:txBody>
      </p:sp>
    </p:spTree>
    <p:extLst>
      <p:ext uri="{BB962C8B-B14F-4D97-AF65-F5344CB8AC3E}">
        <p14:creationId xmlns:p14="http://schemas.microsoft.com/office/powerpoint/2010/main" val="514726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5882119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Production for the                     sale of:</a:t>
            </a:r>
            <a:endParaRPr lang="en-US" dirty="0"/>
          </a:p>
        </p:txBody>
      </p:sp>
    </p:spTree>
    <p:extLst>
      <p:ext uri="{BB962C8B-B14F-4D97-AF65-F5344CB8AC3E}">
        <p14:creationId xmlns:p14="http://schemas.microsoft.com/office/powerpoint/2010/main" val="779631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Poultry and Poultry </a:t>
            </a:r>
            <a:r>
              <a:rPr lang="en-US" dirty="0" smtClean="0"/>
              <a:t>Products</a:t>
            </a:r>
            <a:endParaRPr lang="en-US" dirty="0"/>
          </a:p>
        </p:txBody>
      </p:sp>
      <p:grpSp>
        <p:nvGrpSpPr>
          <p:cNvPr id="3" name="Group 2"/>
          <p:cNvGrpSpPr/>
          <p:nvPr/>
        </p:nvGrpSpPr>
        <p:grpSpPr>
          <a:xfrm>
            <a:off x="353683" y="2884424"/>
            <a:ext cx="1431985" cy="1089152"/>
            <a:chOff x="1645092" y="3246903"/>
            <a:chExt cx="1089152" cy="1089152"/>
          </a:xfrm>
        </p:grpSpPr>
        <p:sp>
          <p:nvSpPr>
            <p:cNvPr id="4" name="Rounded Rectangle 3"/>
            <p:cNvSpPr/>
            <p:nvPr/>
          </p:nvSpPr>
          <p:spPr>
            <a:xfrm>
              <a:off x="1645092" y="3246903"/>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1698260" y="3300071"/>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Poultry and Poultry Products, Birds, eggs</a:t>
              </a:r>
              <a:endParaRPr lang="en-US" sz="15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1044166281"/>
              </p:ext>
            </p:extLst>
          </p:nvPr>
        </p:nvGraphicFramePr>
        <p:xfrm>
          <a:off x="2032000" y="2708695"/>
          <a:ext cx="8128000" cy="260517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054373049"/>
                    </a:ext>
                  </a:extLst>
                </a:gridCol>
                <a:gridCol w="2032000">
                  <a:extLst>
                    <a:ext uri="{9D8B030D-6E8A-4147-A177-3AD203B41FA5}">
                      <a16:colId xmlns:a16="http://schemas.microsoft.com/office/drawing/2014/main" xmlns="" val="3106254320"/>
                    </a:ext>
                  </a:extLst>
                </a:gridCol>
                <a:gridCol w="2032000">
                  <a:extLst>
                    <a:ext uri="{9D8B030D-6E8A-4147-A177-3AD203B41FA5}">
                      <a16:colId xmlns:a16="http://schemas.microsoft.com/office/drawing/2014/main" xmlns="" val="2830857086"/>
                    </a:ext>
                  </a:extLst>
                </a:gridCol>
                <a:gridCol w="2032000">
                  <a:extLst>
                    <a:ext uri="{9D8B030D-6E8A-4147-A177-3AD203B41FA5}">
                      <a16:colId xmlns:a16="http://schemas.microsoft.com/office/drawing/2014/main" xmlns="" val="3101981216"/>
                    </a:ext>
                  </a:extLst>
                </a:gridCol>
              </a:tblGrid>
              <a:tr h="868392">
                <a:tc>
                  <a:txBody>
                    <a:bodyPr/>
                    <a:lstStyle/>
                    <a:p>
                      <a:r>
                        <a:rPr lang="en-US" b="0" dirty="0" smtClean="0">
                          <a:solidFill>
                            <a:schemeClr val="tx1"/>
                          </a:solidFill>
                        </a:rPr>
                        <a:t>Eggs</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Breeding Stock</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Meat</a:t>
                      </a:r>
                      <a:endParaRPr lang="en-US" b="0" dirty="0">
                        <a:solidFill>
                          <a:schemeClr val="tx1"/>
                        </a:solidFill>
                      </a:endParaRPr>
                    </a:p>
                  </a:txBody>
                  <a:tcPr>
                    <a:solidFill>
                      <a:schemeClr val="accent1">
                        <a:lumMod val="40000"/>
                        <a:lumOff val="60000"/>
                      </a:schemeClr>
                    </a:solidFill>
                  </a:tcPr>
                </a:tc>
                <a:tc>
                  <a:txBody>
                    <a:bodyPr/>
                    <a:lstStyle/>
                    <a:p>
                      <a:r>
                        <a:rPr lang="en-US" b="0" dirty="0" smtClean="0">
                          <a:solidFill>
                            <a:schemeClr val="tx1"/>
                          </a:solidFill>
                        </a:rPr>
                        <a:t>Domesticated</a:t>
                      </a: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2993948054"/>
                  </a:ext>
                </a:extLst>
              </a:tr>
              <a:tr h="868392">
                <a:tc>
                  <a:txBody>
                    <a:bodyPr/>
                    <a:lstStyle/>
                    <a:p>
                      <a:r>
                        <a:rPr lang="en-US" dirty="0" smtClean="0"/>
                        <a:t>Geese</a:t>
                      </a:r>
                      <a:endParaRPr lang="en-US" dirty="0"/>
                    </a:p>
                  </a:txBody>
                  <a:tcPr/>
                </a:tc>
                <a:tc>
                  <a:txBody>
                    <a:bodyPr/>
                    <a:lstStyle/>
                    <a:p>
                      <a:r>
                        <a:rPr lang="en-US" dirty="0" smtClean="0"/>
                        <a:t>Chickens</a:t>
                      </a:r>
                      <a:endParaRPr lang="en-US" dirty="0"/>
                    </a:p>
                  </a:txBody>
                  <a:tcPr/>
                </a:tc>
                <a:tc>
                  <a:txBody>
                    <a:bodyPr/>
                    <a:lstStyle/>
                    <a:p>
                      <a:r>
                        <a:rPr lang="en-US" dirty="0" smtClean="0"/>
                        <a:t>Guinea fowl</a:t>
                      </a:r>
                      <a:endParaRPr lang="en-US" dirty="0"/>
                    </a:p>
                  </a:txBody>
                  <a:tcPr/>
                </a:tc>
                <a:tc>
                  <a:txBody>
                    <a:bodyPr/>
                    <a:lstStyle/>
                    <a:p>
                      <a:r>
                        <a:rPr lang="en-US" dirty="0" smtClean="0"/>
                        <a:t>Ducks</a:t>
                      </a:r>
                      <a:endParaRPr lang="en-US" dirty="0"/>
                    </a:p>
                  </a:txBody>
                  <a:tcPr/>
                </a:tc>
                <a:extLst>
                  <a:ext uri="{0D108BD9-81ED-4DB2-BD59-A6C34878D82A}">
                    <a16:rowId xmlns:a16="http://schemas.microsoft.com/office/drawing/2014/main" xmlns="" val="3932706182"/>
                  </a:ext>
                </a:extLst>
              </a:tr>
              <a:tr h="868392">
                <a:tc>
                  <a:txBody>
                    <a:bodyPr/>
                    <a:lstStyle/>
                    <a:p>
                      <a:r>
                        <a:rPr lang="en-US" dirty="0" smtClean="0"/>
                        <a:t>And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733376889"/>
                  </a:ext>
                </a:extLst>
              </a:tr>
            </a:tbl>
          </a:graphicData>
        </a:graphic>
      </p:graphicFrame>
    </p:spTree>
    <p:extLst>
      <p:ext uri="{BB962C8B-B14F-4D97-AF65-F5344CB8AC3E}">
        <p14:creationId xmlns:p14="http://schemas.microsoft.com/office/powerpoint/2010/main" val="27583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 of all </a:t>
            </a:r>
            <a:r>
              <a:rPr lang="en-US" dirty="0" smtClean="0"/>
              <a:t>Kinds, Vegetables</a:t>
            </a:r>
            <a:endParaRPr lang="en-US" dirty="0"/>
          </a:p>
        </p:txBody>
      </p:sp>
      <p:grpSp>
        <p:nvGrpSpPr>
          <p:cNvPr id="3" name="Group 2"/>
          <p:cNvGrpSpPr/>
          <p:nvPr/>
        </p:nvGrpSpPr>
        <p:grpSpPr>
          <a:xfrm>
            <a:off x="215660" y="2044460"/>
            <a:ext cx="1164566" cy="1337095"/>
            <a:chOff x="5393755" y="1082611"/>
            <a:chExt cx="1089152" cy="1089152"/>
          </a:xfrm>
        </p:grpSpPr>
        <p:sp>
          <p:nvSpPr>
            <p:cNvPr id="4" name="Rounded Rectangle 3"/>
            <p:cNvSpPr/>
            <p:nvPr/>
          </p:nvSpPr>
          <p:spPr>
            <a:xfrm>
              <a:off x="5393755" y="1082611"/>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5446923" y="1135779"/>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Fruit of all Kinds</a:t>
              </a:r>
              <a:endParaRPr lang="en-US" sz="20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426404860"/>
              </p:ext>
            </p:extLst>
          </p:nvPr>
        </p:nvGraphicFramePr>
        <p:xfrm>
          <a:off x="2032000" y="2044460"/>
          <a:ext cx="8128000" cy="246715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286473710"/>
                    </a:ext>
                  </a:extLst>
                </a:gridCol>
                <a:gridCol w="2032000">
                  <a:extLst>
                    <a:ext uri="{9D8B030D-6E8A-4147-A177-3AD203B41FA5}">
                      <a16:colId xmlns:a16="http://schemas.microsoft.com/office/drawing/2014/main" xmlns="" val="1450839385"/>
                    </a:ext>
                  </a:extLst>
                </a:gridCol>
                <a:gridCol w="2032000">
                  <a:extLst>
                    <a:ext uri="{9D8B030D-6E8A-4147-A177-3AD203B41FA5}">
                      <a16:colId xmlns:a16="http://schemas.microsoft.com/office/drawing/2014/main" xmlns="" val="2874100527"/>
                    </a:ext>
                  </a:extLst>
                </a:gridCol>
                <a:gridCol w="2032000">
                  <a:extLst>
                    <a:ext uri="{9D8B030D-6E8A-4147-A177-3AD203B41FA5}">
                      <a16:colId xmlns:a16="http://schemas.microsoft.com/office/drawing/2014/main" xmlns="" val="772389658"/>
                    </a:ext>
                  </a:extLst>
                </a:gridCol>
              </a:tblGrid>
              <a:tr h="776378">
                <a:tc>
                  <a:txBody>
                    <a:bodyPr/>
                    <a:lstStyle/>
                    <a:p>
                      <a:r>
                        <a:rPr lang="en-US" dirty="0" smtClean="0"/>
                        <a:t>Fruit trees</a:t>
                      </a:r>
                      <a:endParaRPr lang="en-US" dirty="0"/>
                    </a:p>
                  </a:txBody>
                  <a:tcPr/>
                </a:tc>
                <a:tc>
                  <a:txBody>
                    <a:bodyPr/>
                    <a:lstStyle/>
                    <a:p>
                      <a:r>
                        <a:rPr lang="en-US" dirty="0" smtClean="0"/>
                        <a:t>Nut trees</a:t>
                      </a:r>
                      <a:endParaRPr lang="en-US" dirty="0"/>
                    </a:p>
                  </a:txBody>
                  <a:tcPr/>
                </a:tc>
                <a:tc>
                  <a:txBody>
                    <a:bodyPr/>
                    <a:lstStyle/>
                    <a:p>
                      <a:r>
                        <a:rPr lang="en-US" dirty="0" smtClean="0"/>
                        <a:t>Berries</a:t>
                      </a:r>
                      <a:endParaRPr lang="en-US" dirty="0"/>
                    </a:p>
                  </a:txBody>
                  <a:tcPr/>
                </a:tc>
                <a:tc>
                  <a:txBody>
                    <a:bodyPr/>
                    <a:lstStyle/>
                    <a:p>
                      <a:r>
                        <a:rPr lang="en-US" dirty="0" smtClean="0"/>
                        <a:t>Potato</a:t>
                      </a:r>
                      <a:endParaRPr lang="en-US" dirty="0"/>
                    </a:p>
                  </a:txBody>
                  <a:tcPr/>
                </a:tc>
                <a:extLst>
                  <a:ext uri="{0D108BD9-81ED-4DB2-BD59-A6C34878D82A}">
                    <a16:rowId xmlns:a16="http://schemas.microsoft.com/office/drawing/2014/main" xmlns="" val="3156992196"/>
                  </a:ext>
                </a:extLst>
              </a:tr>
              <a:tr h="776378">
                <a:tc>
                  <a:txBody>
                    <a:bodyPr/>
                    <a:lstStyle/>
                    <a:p>
                      <a:r>
                        <a:rPr lang="en-US" dirty="0" smtClean="0"/>
                        <a:t>Sugar Beets</a:t>
                      </a:r>
                      <a:endParaRPr lang="en-US" dirty="0"/>
                    </a:p>
                  </a:txBody>
                  <a:tcPr/>
                </a:tc>
                <a:tc>
                  <a:txBody>
                    <a:bodyPr/>
                    <a:lstStyle/>
                    <a:p>
                      <a:r>
                        <a:rPr lang="en-US" dirty="0" smtClean="0"/>
                        <a:t>Pumpkin</a:t>
                      </a:r>
                      <a:endParaRPr lang="en-US" dirty="0"/>
                    </a:p>
                  </a:txBody>
                  <a:tcPr/>
                </a:tc>
                <a:tc>
                  <a:txBody>
                    <a:bodyPr/>
                    <a:lstStyle/>
                    <a:p>
                      <a:r>
                        <a:rPr lang="en-US" dirty="0" smtClean="0"/>
                        <a:t>Table Vegetables</a:t>
                      </a:r>
                      <a:endParaRPr lang="en-US" dirty="0"/>
                    </a:p>
                  </a:txBody>
                  <a:tcPr/>
                </a:tc>
                <a:tc>
                  <a:txBody>
                    <a:bodyPr/>
                    <a:lstStyle/>
                    <a:p>
                      <a:r>
                        <a:rPr lang="en-US" dirty="0" smtClean="0"/>
                        <a:t>Field,</a:t>
                      </a:r>
                      <a:r>
                        <a:rPr lang="en-US" baseline="0" dirty="0" smtClean="0"/>
                        <a:t> Garden, Green House, </a:t>
                      </a:r>
                      <a:r>
                        <a:rPr lang="en-US" dirty="0" smtClean="0"/>
                        <a:t>High Tunnel</a:t>
                      </a:r>
                      <a:endParaRPr lang="en-US" dirty="0"/>
                    </a:p>
                  </a:txBody>
                  <a:tcPr/>
                </a:tc>
                <a:extLst>
                  <a:ext uri="{0D108BD9-81ED-4DB2-BD59-A6C34878D82A}">
                    <a16:rowId xmlns:a16="http://schemas.microsoft.com/office/drawing/2014/main" xmlns="" val="800419619"/>
                  </a:ext>
                </a:extLst>
              </a:tr>
              <a:tr h="776378">
                <a:tc>
                  <a:txBody>
                    <a:bodyPr/>
                    <a:lstStyle/>
                    <a:p>
                      <a:r>
                        <a:rPr lang="en-US" dirty="0" smtClean="0"/>
                        <a:t>Grapes</a:t>
                      </a:r>
                      <a:endParaRPr lang="en-US" dirty="0"/>
                    </a:p>
                  </a:txBody>
                  <a:tcPr/>
                </a:tc>
                <a:tc>
                  <a:txBody>
                    <a:bodyPr/>
                    <a:lstStyle/>
                    <a:p>
                      <a:r>
                        <a:rPr lang="en-US" dirty="0" smtClean="0"/>
                        <a:t>And ..</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546849048"/>
                  </a:ext>
                </a:extLst>
              </a:tr>
            </a:tbl>
          </a:graphicData>
        </a:graphic>
      </p:graphicFrame>
      <p:grpSp>
        <p:nvGrpSpPr>
          <p:cNvPr id="7" name="Group 6"/>
          <p:cNvGrpSpPr/>
          <p:nvPr/>
        </p:nvGrpSpPr>
        <p:grpSpPr>
          <a:xfrm>
            <a:off x="293624" y="3778371"/>
            <a:ext cx="1089152" cy="1207697"/>
            <a:chOff x="5393755" y="3246903"/>
            <a:chExt cx="1089152" cy="1089152"/>
          </a:xfrm>
        </p:grpSpPr>
        <p:sp>
          <p:nvSpPr>
            <p:cNvPr id="8" name="Rounded Rectangle 7"/>
            <p:cNvSpPr/>
            <p:nvPr/>
          </p:nvSpPr>
          <p:spPr>
            <a:xfrm>
              <a:off x="5393755" y="3246903"/>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5446923" y="3300071"/>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Vegetables</a:t>
              </a:r>
              <a:endParaRPr lang="en-US" sz="1600" kern="1200" dirty="0"/>
            </a:p>
          </p:txBody>
        </p:sp>
      </p:grpSp>
    </p:spTree>
    <p:extLst>
      <p:ext uri="{BB962C8B-B14F-4D97-AF65-F5344CB8AC3E}">
        <p14:creationId xmlns:p14="http://schemas.microsoft.com/office/powerpoint/2010/main" val="383936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273.13 Subd 23 Overview</a:t>
            </a:r>
            <a:endParaRPr lang="en-US" dirty="0"/>
          </a:p>
        </p:txBody>
      </p:sp>
      <p:sp>
        <p:nvSpPr>
          <p:cNvPr id="3" name="TextBox 2"/>
          <p:cNvSpPr txBox="1"/>
          <p:nvPr/>
        </p:nvSpPr>
        <p:spPr>
          <a:xfrm>
            <a:off x="838200" y="1613647"/>
            <a:ext cx="10681447" cy="5078313"/>
          </a:xfrm>
          <a:prstGeom prst="rect">
            <a:avLst/>
          </a:prstGeom>
          <a:noFill/>
        </p:spPr>
        <p:txBody>
          <a:bodyPr wrap="square" rtlCol="0">
            <a:spAutoFit/>
          </a:bodyPr>
          <a:lstStyle/>
          <a:p>
            <a:r>
              <a:rPr lang="en-US" dirty="0" smtClean="0"/>
              <a:t>273.13 Subd 23 – Consists of 15 paragraphs. Nine of fifteen relate directly to agricultural classification (2a)</a:t>
            </a:r>
          </a:p>
          <a:p>
            <a:endParaRPr lang="en-US" dirty="0" smtClean="0"/>
          </a:p>
          <a:p>
            <a:pPr marL="342900" indent="-342900">
              <a:buFont typeface="+mj-lt"/>
              <a:buAutoNum type="alphaLcParenR"/>
            </a:pPr>
            <a:r>
              <a:rPr lang="en-US" dirty="0" smtClean="0"/>
              <a:t>Agricultural homestead - Ag</a:t>
            </a:r>
          </a:p>
          <a:p>
            <a:pPr marL="342900" indent="-342900">
              <a:buFont typeface="+mj-lt"/>
              <a:buAutoNum type="alphaLcParenR"/>
            </a:pPr>
            <a:r>
              <a:rPr lang="en-US" dirty="0" smtClean="0"/>
              <a:t>Agricultural Land - Ag</a:t>
            </a:r>
          </a:p>
          <a:p>
            <a:pPr marL="342900" indent="-342900">
              <a:buFont typeface="+mj-lt"/>
              <a:buAutoNum type="alphaLcParenR"/>
            </a:pPr>
            <a:r>
              <a:rPr lang="en-US" dirty="0" smtClean="0"/>
              <a:t> Rural Vacant Land – Not Ag</a:t>
            </a:r>
          </a:p>
          <a:p>
            <a:pPr marL="342900" indent="-342900">
              <a:buFont typeface="+mj-lt"/>
              <a:buAutoNum type="alphaLcParenR"/>
            </a:pPr>
            <a:r>
              <a:rPr lang="en-US" dirty="0" smtClean="0"/>
              <a:t>Managed Forest Land – Not Ag</a:t>
            </a:r>
          </a:p>
          <a:p>
            <a:pPr marL="342900" indent="-342900">
              <a:buFont typeface="+mj-lt"/>
              <a:buAutoNum type="alphaLcParenR"/>
            </a:pPr>
            <a:r>
              <a:rPr lang="en-US" dirty="0" smtClean="0"/>
              <a:t>Agricultural Land defined Confinement and over 10 acres – Ag</a:t>
            </a:r>
          </a:p>
          <a:p>
            <a:pPr marL="342900" indent="-342900">
              <a:buFont typeface="+mj-lt"/>
              <a:buAutoNum type="alphaLcParenR"/>
            </a:pPr>
            <a:r>
              <a:rPr lang="en-US" dirty="0" smtClean="0"/>
              <a:t>Agricultural land defined under 10-11 acres – Ag</a:t>
            </a:r>
          </a:p>
          <a:p>
            <a:pPr marL="342900" indent="-342900">
              <a:buFont typeface="+mj-lt"/>
              <a:buAutoNum type="alphaLcParenR"/>
            </a:pPr>
            <a:r>
              <a:rPr lang="en-US" dirty="0" smtClean="0"/>
              <a:t>Agricultural land use by another For Ag Purposes – Ag</a:t>
            </a:r>
          </a:p>
          <a:p>
            <a:pPr marL="342900" indent="-342900">
              <a:buFont typeface="+mj-lt"/>
              <a:buAutoNum type="alphaLcParenR"/>
            </a:pPr>
            <a:r>
              <a:rPr lang="en-US" dirty="0" smtClean="0"/>
              <a:t>This section Supersedes Local definitions of Min-Max acres – Ag</a:t>
            </a:r>
          </a:p>
          <a:p>
            <a:pPr marL="342900" indent="-342900">
              <a:buFont typeface="+mj-lt"/>
              <a:buAutoNum type="alphaLcParenR"/>
            </a:pPr>
            <a:r>
              <a:rPr lang="en-US" dirty="0" smtClean="0"/>
              <a:t>Agricultural Products defined – Ag</a:t>
            </a:r>
          </a:p>
          <a:p>
            <a:pPr marL="342900" indent="-342900">
              <a:buFont typeface="+mj-lt"/>
              <a:buAutoNum type="alphaLcParenR"/>
            </a:pPr>
            <a:r>
              <a:rPr lang="en-US" dirty="0" smtClean="0"/>
              <a:t>Agricultural/Commercial industrial Split Class – Ag</a:t>
            </a:r>
          </a:p>
          <a:p>
            <a:pPr marL="342900" indent="-342900">
              <a:buFont typeface="+mj-lt"/>
              <a:buAutoNum type="alphaLcParenR"/>
            </a:pPr>
            <a:r>
              <a:rPr lang="en-US" dirty="0" smtClean="0"/>
              <a:t>HGA listing requirements – Ag</a:t>
            </a:r>
          </a:p>
          <a:p>
            <a:pPr marL="342900" indent="-342900">
              <a:buFont typeface="+mj-lt"/>
              <a:buAutoNum type="alphaLcParenR"/>
            </a:pPr>
            <a:r>
              <a:rPr lang="en-US" dirty="0" smtClean="0"/>
              <a:t>Airport Landing Area – Not Ag</a:t>
            </a:r>
          </a:p>
          <a:p>
            <a:pPr marL="342900" indent="-342900">
              <a:buFont typeface="+mj-lt"/>
              <a:buAutoNum type="alphaLcParenR"/>
            </a:pPr>
            <a:r>
              <a:rPr lang="en-US" dirty="0" smtClean="0"/>
              <a:t>Commercial Aggregate not mined – Not Ag</a:t>
            </a:r>
          </a:p>
          <a:p>
            <a:pPr marL="342900" indent="-342900">
              <a:buFont typeface="+mj-lt"/>
              <a:buAutoNum type="alphaLcParenR"/>
            </a:pPr>
            <a:r>
              <a:rPr lang="en-US" dirty="0" smtClean="0"/>
              <a:t>Commercial Aggregate Not mined conversion to mined – Not Ag</a:t>
            </a:r>
          </a:p>
          <a:p>
            <a:pPr marL="342900" indent="-342900">
              <a:buFont typeface="+mj-lt"/>
              <a:buAutoNum type="alphaLcParenR"/>
            </a:pPr>
            <a:r>
              <a:rPr lang="en-US" dirty="0" smtClean="0"/>
              <a:t>Definitions in (c) and (d) are not rules – Not Ag</a:t>
            </a:r>
          </a:p>
          <a:p>
            <a:endParaRPr lang="en-US" dirty="0"/>
          </a:p>
        </p:txBody>
      </p:sp>
    </p:spTree>
    <p:extLst>
      <p:ext uri="{BB962C8B-B14F-4D97-AF65-F5344CB8AC3E}">
        <p14:creationId xmlns:p14="http://schemas.microsoft.com/office/powerpoint/2010/main" val="2571948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Trees, grown for sale as a crop, including short rotation woody crops, and not sold for timber, lumber, wood, or wood </a:t>
            </a:r>
            <a:r>
              <a:rPr lang="en-US" dirty="0" smtClean="0"/>
              <a:t>products</a:t>
            </a:r>
            <a:endParaRPr lang="en-US" dirty="0"/>
          </a:p>
        </p:txBody>
      </p:sp>
      <p:grpSp>
        <p:nvGrpSpPr>
          <p:cNvPr id="3" name="Group 2"/>
          <p:cNvGrpSpPr/>
          <p:nvPr/>
        </p:nvGrpSpPr>
        <p:grpSpPr>
          <a:xfrm>
            <a:off x="674889" y="4215183"/>
            <a:ext cx="2588263" cy="1871851"/>
            <a:chOff x="3496513" y="4511169"/>
            <a:chExt cx="1134972" cy="1134972"/>
          </a:xfrm>
        </p:grpSpPr>
        <p:sp>
          <p:nvSpPr>
            <p:cNvPr id="4" name="Rounded Rectangle 3"/>
            <p:cNvSpPr/>
            <p:nvPr/>
          </p:nvSpPr>
          <p:spPr>
            <a:xfrm>
              <a:off x="3496513" y="4511169"/>
              <a:ext cx="1134972" cy="11349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3551918" y="4566574"/>
              <a:ext cx="1024162" cy="1024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US" sz="1600" kern="1200" dirty="0" smtClean="0"/>
                <a:t>Trees, grown for sale as a crop, including short rotation woody crops, and not sold for timber, lumber, wood, or wood products</a:t>
              </a:r>
              <a:endParaRPr lang="en-US" sz="16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292077742"/>
              </p:ext>
            </p:extLst>
          </p:nvPr>
        </p:nvGraphicFramePr>
        <p:xfrm>
          <a:off x="2052918" y="2827889"/>
          <a:ext cx="8128000" cy="996352"/>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xmlns="" val="2387424595"/>
                    </a:ext>
                  </a:extLst>
                </a:gridCol>
                <a:gridCol w="3272118">
                  <a:extLst>
                    <a:ext uri="{9D8B030D-6E8A-4147-A177-3AD203B41FA5}">
                      <a16:colId xmlns:a16="http://schemas.microsoft.com/office/drawing/2014/main" xmlns="" val="9712905"/>
                    </a:ext>
                  </a:extLst>
                </a:gridCol>
                <a:gridCol w="2032000">
                  <a:extLst>
                    <a:ext uri="{9D8B030D-6E8A-4147-A177-3AD203B41FA5}">
                      <a16:colId xmlns:a16="http://schemas.microsoft.com/office/drawing/2014/main" xmlns="" val="3337958149"/>
                    </a:ext>
                  </a:extLst>
                </a:gridCol>
              </a:tblGrid>
              <a:tr h="996352">
                <a:tc>
                  <a:txBody>
                    <a:bodyPr/>
                    <a:lstStyle/>
                    <a:p>
                      <a:r>
                        <a:rPr lang="en-US" dirty="0" smtClean="0"/>
                        <a:t>Christmas Tree</a:t>
                      </a:r>
                      <a:r>
                        <a:rPr lang="en-US" baseline="0" dirty="0" smtClean="0"/>
                        <a:t> Plantation</a:t>
                      </a:r>
                      <a:endParaRPr lang="en-US" dirty="0"/>
                    </a:p>
                  </a:txBody>
                  <a:tcPr/>
                </a:tc>
                <a:tc>
                  <a:txBody>
                    <a:bodyPr/>
                    <a:lstStyle/>
                    <a:p>
                      <a:r>
                        <a:rPr lang="en-US" dirty="0" smtClean="0"/>
                        <a:t>Short rotation Woody Crops</a:t>
                      </a:r>
                      <a:endParaRPr lang="en-US" dirty="0"/>
                    </a:p>
                  </a:txBody>
                  <a:tcPr/>
                </a:tc>
                <a:tc>
                  <a:txBody>
                    <a:bodyPr/>
                    <a:lstStyle/>
                    <a:p>
                      <a:r>
                        <a:rPr lang="en-US" dirty="0" smtClean="0"/>
                        <a:t>And</a:t>
                      </a:r>
                      <a:r>
                        <a:rPr lang="en-US" baseline="0" dirty="0" smtClean="0"/>
                        <a:t> …</a:t>
                      </a:r>
                      <a:endParaRPr lang="en-US" dirty="0"/>
                    </a:p>
                  </a:txBody>
                  <a:tcPr/>
                </a:tc>
                <a:extLst>
                  <a:ext uri="{0D108BD9-81ED-4DB2-BD59-A6C34878D82A}">
                    <a16:rowId xmlns:a16="http://schemas.microsoft.com/office/drawing/2014/main" xmlns="" val="3750161318"/>
                  </a:ext>
                </a:extLst>
              </a:tr>
            </a:tbl>
          </a:graphicData>
        </a:graphic>
      </p:graphicFrame>
    </p:spTree>
    <p:extLst>
      <p:ext uri="{BB962C8B-B14F-4D97-AF65-F5344CB8AC3E}">
        <p14:creationId xmlns:p14="http://schemas.microsoft.com/office/powerpoint/2010/main" val="823287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722"/>
          </a:xfrm>
        </p:spPr>
        <p:txBody>
          <a:bodyPr/>
          <a:lstStyle/>
          <a:p>
            <a:r>
              <a:rPr lang="en-US" dirty="0" smtClean="0"/>
              <a:t>Short Rotation Woody Crops</a:t>
            </a:r>
            <a:endParaRPr lang="en-US" dirty="0"/>
          </a:p>
        </p:txBody>
      </p:sp>
      <p:sp>
        <p:nvSpPr>
          <p:cNvPr id="4" name="TextBox 3"/>
          <p:cNvSpPr txBox="1"/>
          <p:nvPr/>
        </p:nvSpPr>
        <p:spPr>
          <a:xfrm>
            <a:off x="1990165" y="1342854"/>
            <a:ext cx="9807388" cy="5324535"/>
          </a:xfrm>
          <a:prstGeom prst="rect">
            <a:avLst/>
          </a:prstGeom>
          <a:noFill/>
        </p:spPr>
        <p:txBody>
          <a:bodyPr wrap="square" rtlCol="0">
            <a:spAutoFit/>
          </a:bodyPr>
          <a:lstStyle/>
          <a:p>
            <a:r>
              <a:rPr lang="en-US" sz="2000" dirty="0" smtClean="0"/>
              <a:t>Short </a:t>
            </a:r>
            <a:r>
              <a:rPr lang="en-US" sz="2000" dirty="0"/>
              <a:t>rotation woody crops are woody tree species that have been bred and selected to have extremely high rates of growth, allowing them to be harvested after a short growing period. They are an ideal feedstock component for biomass supply chains. While many hardwood species have full management rotations that may approach 50 years or more in length, short rotation woody crops can be harvested every three to seven years. While short in rotation, these trees make up for it with high yields. Short rotation trees can be utilized for the production of liquid fuels, such as ethanol, diesel, and jet fuels. They can also be used for the production of heat, steam, and/or electricity. Due to their rapid growth, their wood is valued for fiber and not strong lumber or other products. </a:t>
            </a:r>
          </a:p>
          <a:p>
            <a:endParaRPr lang="en-US" sz="2000" dirty="0"/>
          </a:p>
          <a:p>
            <a:r>
              <a:rPr lang="en-US" sz="2000" dirty="0"/>
              <a:t>Hybrid poplar (Populus spp.) and willow (Salix spp.) are the two species most commonly adapted to short rotation management. Poplars are typically grown in the mid-Atlantic, Southeast, and Northwestern portions of the US. Willow is a more cold-tolerant species and is the species of choice in the upper Midwest and Northeastern parts of the country. Both types of hardwoods are coppice species. Coppicing occurs when the tree is harvested and a new sprouts grow from the existing root system. Having trees that exhibit this trait allows for multiple harvests following a single planting.</a:t>
            </a:r>
          </a:p>
        </p:txBody>
      </p:sp>
      <p:grpSp>
        <p:nvGrpSpPr>
          <p:cNvPr id="5" name="Group 4"/>
          <p:cNvGrpSpPr/>
          <p:nvPr/>
        </p:nvGrpSpPr>
        <p:grpSpPr>
          <a:xfrm>
            <a:off x="199761" y="1712259"/>
            <a:ext cx="1790404" cy="4016188"/>
            <a:chOff x="3496513" y="4511169"/>
            <a:chExt cx="1134972" cy="1134972"/>
          </a:xfrm>
        </p:grpSpPr>
        <p:sp>
          <p:nvSpPr>
            <p:cNvPr id="6" name="Rounded Rectangle 5"/>
            <p:cNvSpPr/>
            <p:nvPr/>
          </p:nvSpPr>
          <p:spPr>
            <a:xfrm>
              <a:off x="3496513" y="4511169"/>
              <a:ext cx="1134972" cy="11349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3551918" y="4566574"/>
              <a:ext cx="1024162" cy="1024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US" kern="1200" dirty="0" smtClean="0"/>
                <a:t>Trees, grown for sale as a crop, including short rotation woody crops, and not sold for timber, lumber, wood, or wood products</a:t>
              </a:r>
              <a:endParaRPr lang="en-US" kern="1200" dirty="0"/>
            </a:p>
          </p:txBody>
        </p:sp>
      </p:grpSp>
    </p:spTree>
    <p:extLst>
      <p:ext uri="{BB962C8B-B14F-4D97-AF65-F5344CB8AC3E}">
        <p14:creationId xmlns:p14="http://schemas.microsoft.com/office/powerpoint/2010/main" val="338861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2767"/>
          </a:xfrm>
        </p:spPr>
        <p:txBody>
          <a:bodyPr/>
          <a:lstStyle/>
          <a:p>
            <a:r>
              <a:rPr lang="en-US" dirty="0"/>
              <a:t>Horticultural and Nursery Stock </a:t>
            </a:r>
          </a:p>
        </p:txBody>
      </p:sp>
      <p:grpSp>
        <p:nvGrpSpPr>
          <p:cNvPr id="3" name="Group 2"/>
          <p:cNvGrpSpPr/>
          <p:nvPr/>
        </p:nvGrpSpPr>
        <p:grpSpPr>
          <a:xfrm>
            <a:off x="198408" y="2884424"/>
            <a:ext cx="1112807" cy="1089152"/>
            <a:chOff x="3519423" y="465"/>
            <a:chExt cx="1089152" cy="1089152"/>
          </a:xfrm>
        </p:grpSpPr>
        <p:sp>
          <p:nvSpPr>
            <p:cNvPr id="4" name="Rounded Rectangle 3"/>
            <p:cNvSpPr/>
            <p:nvPr/>
          </p:nvSpPr>
          <p:spPr>
            <a:xfrm>
              <a:off x="3519423" y="465"/>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3572591" y="53633"/>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Horticultural and Nursery Stock </a:t>
              </a:r>
              <a:endParaRPr lang="en-US" sz="13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2709672119"/>
              </p:ext>
            </p:extLst>
          </p:nvPr>
        </p:nvGraphicFramePr>
        <p:xfrm>
          <a:off x="2032000" y="1597892"/>
          <a:ext cx="8128000" cy="198531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1551641831"/>
                    </a:ext>
                  </a:extLst>
                </a:gridCol>
                <a:gridCol w="2032000">
                  <a:extLst>
                    <a:ext uri="{9D8B030D-6E8A-4147-A177-3AD203B41FA5}">
                      <a16:colId xmlns:a16="http://schemas.microsoft.com/office/drawing/2014/main" xmlns="" val="3782637879"/>
                    </a:ext>
                  </a:extLst>
                </a:gridCol>
                <a:gridCol w="2032000">
                  <a:extLst>
                    <a:ext uri="{9D8B030D-6E8A-4147-A177-3AD203B41FA5}">
                      <a16:colId xmlns:a16="http://schemas.microsoft.com/office/drawing/2014/main" xmlns="" val="2357606137"/>
                    </a:ext>
                  </a:extLst>
                </a:gridCol>
                <a:gridCol w="2032000">
                  <a:extLst>
                    <a:ext uri="{9D8B030D-6E8A-4147-A177-3AD203B41FA5}">
                      <a16:colId xmlns:a16="http://schemas.microsoft.com/office/drawing/2014/main" xmlns="" val="3576025398"/>
                    </a:ext>
                  </a:extLst>
                </a:gridCol>
              </a:tblGrid>
              <a:tr h="661771">
                <a:tc>
                  <a:txBody>
                    <a:bodyPr/>
                    <a:lstStyle/>
                    <a:p>
                      <a:r>
                        <a:rPr lang="en-US" dirty="0" smtClean="0"/>
                        <a:t>Trees</a:t>
                      </a:r>
                      <a:endParaRPr lang="en-US" dirty="0"/>
                    </a:p>
                  </a:txBody>
                  <a:tcPr/>
                </a:tc>
                <a:tc>
                  <a:txBody>
                    <a:bodyPr/>
                    <a:lstStyle/>
                    <a:p>
                      <a:r>
                        <a:rPr lang="en-US" dirty="0" smtClean="0"/>
                        <a:t>Shrubs</a:t>
                      </a:r>
                      <a:endParaRPr lang="en-US" dirty="0"/>
                    </a:p>
                  </a:txBody>
                  <a:tcPr/>
                </a:tc>
                <a:tc>
                  <a:txBody>
                    <a:bodyPr/>
                    <a:lstStyle/>
                    <a:p>
                      <a:r>
                        <a:rPr lang="en-US" dirty="0" smtClean="0"/>
                        <a:t>Fruit and Nut Plants</a:t>
                      </a:r>
                      <a:endParaRPr lang="en-US" dirty="0"/>
                    </a:p>
                  </a:txBody>
                  <a:tcPr/>
                </a:tc>
                <a:tc>
                  <a:txBody>
                    <a:bodyPr/>
                    <a:lstStyle/>
                    <a:p>
                      <a:r>
                        <a:rPr lang="en-US" dirty="0" smtClean="0"/>
                        <a:t>Annual</a:t>
                      </a:r>
                      <a:r>
                        <a:rPr lang="en-US" baseline="0" dirty="0" smtClean="0"/>
                        <a:t> Bedding Plants</a:t>
                      </a:r>
                      <a:endParaRPr lang="en-US" dirty="0"/>
                    </a:p>
                  </a:txBody>
                  <a:tcPr/>
                </a:tc>
                <a:extLst>
                  <a:ext uri="{0D108BD9-81ED-4DB2-BD59-A6C34878D82A}">
                    <a16:rowId xmlns:a16="http://schemas.microsoft.com/office/drawing/2014/main" xmlns="" val="3067526442"/>
                  </a:ext>
                </a:extLst>
              </a:tr>
              <a:tr h="661771">
                <a:tc>
                  <a:txBody>
                    <a:bodyPr/>
                    <a:lstStyle/>
                    <a:p>
                      <a:r>
                        <a:rPr lang="en-US" dirty="0" smtClean="0"/>
                        <a:t>Potted flowering plants</a:t>
                      </a:r>
                      <a:endParaRPr lang="en-US" dirty="0"/>
                    </a:p>
                  </a:txBody>
                  <a:tcPr/>
                </a:tc>
                <a:tc>
                  <a:txBody>
                    <a:bodyPr/>
                    <a:lstStyle/>
                    <a:p>
                      <a:r>
                        <a:rPr lang="en-US" dirty="0" smtClean="0"/>
                        <a:t>Potted Herbaceous Perennials</a:t>
                      </a:r>
                      <a:endParaRPr lang="en-US" dirty="0"/>
                    </a:p>
                  </a:txBody>
                  <a:tcPr/>
                </a:tc>
                <a:tc>
                  <a:txBody>
                    <a:bodyPr/>
                    <a:lstStyle/>
                    <a:p>
                      <a:r>
                        <a:rPr lang="en-US" dirty="0" smtClean="0"/>
                        <a:t>Sod Sprigs and Plugs</a:t>
                      </a:r>
                      <a:endParaRPr lang="en-US" dirty="0"/>
                    </a:p>
                  </a:txBody>
                  <a:tcPr/>
                </a:tc>
                <a:tc>
                  <a:txBody>
                    <a:bodyPr/>
                    <a:lstStyle/>
                    <a:p>
                      <a:r>
                        <a:rPr lang="en-US" dirty="0" smtClean="0"/>
                        <a:t>Food Crops under Protection</a:t>
                      </a:r>
                      <a:endParaRPr lang="en-US" dirty="0"/>
                    </a:p>
                  </a:txBody>
                  <a:tcPr/>
                </a:tc>
                <a:extLst>
                  <a:ext uri="{0D108BD9-81ED-4DB2-BD59-A6C34878D82A}">
                    <a16:rowId xmlns:a16="http://schemas.microsoft.com/office/drawing/2014/main" xmlns="" val="1685753818"/>
                  </a:ext>
                </a:extLst>
              </a:tr>
              <a:tr h="661771">
                <a:tc>
                  <a:txBody>
                    <a:bodyPr/>
                    <a:lstStyle/>
                    <a:p>
                      <a:r>
                        <a:rPr lang="en-US" dirty="0" smtClean="0"/>
                        <a:t>and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180247634"/>
                  </a:ext>
                </a:extLst>
              </a:tr>
            </a:tbl>
          </a:graphicData>
        </a:graphic>
      </p:graphicFrame>
      <p:sp>
        <p:nvSpPr>
          <p:cNvPr id="7" name="TextBox 6"/>
          <p:cNvSpPr txBox="1"/>
          <p:nvPr/>
        </p:nvSpPr>
        <p:spPr>
          <a:xfrm>
            <a:off x="1524000" y="4248150"/>
            <a:ext cx="9286875" cy="1754326"/>
          </a:xfrm>
          <a:prstGeom prst="rect">
            <a:avLst/>
          </a:prstGeom>
          <a:noFill/>
        </p:spPr>
        <p:txBody>
          <a:bodyPr wrap="square" rtlCol="0">
            <a:spAutoFit/>
          </a:bodyPr>
          <a:lstStyle/>
          <a:p>
            <a:r>
              <a:rPr lang="en-US" dirty="0"/>
              <a:t>A greenhouse or other building where horticultural or nursery products are grown that is also</a:t>
            </a:r>
          </a:p>
          <a:p>
            <a:r>
              <a:rPr lang="en-US" dirty="0"/>
              <a:t>used for the purpose of retail sales must be classified as agricultural </a:t>
            </a:r>
            <a:r>
              <a:rPr lang="en-US" u="sng" dirty="0"/>
              <a:t>only </a:t>
            </a:r>
            <a:r>
              <a:rPr lang="en-US" dirty="0"/>
              <a:t>if it is primarily used</a:t>
            </a:r>
          </a:p>
          <a:p>
            <a:r>
              <a:rPr lang="en-US" dirty="0"/>
              <a:t>for growing horticultural or nursery stock from seeds, cuttings or roots, and occasionally as a</a:t>
            </a:r>
          </a:p>
          <a:p>
            <a:r>
              <a:rPr lang="en-US" dirty="0"/>
              <a:t>showroom for the retail sale of the products. </a:t>
            </a:r>
            <a:r>
              <a:rPr lang="en-US" dirty="0">
                <a:solidFill>
                  <a:srgbClr val="EB4549"/>
                </a:solidFill>
              </a:rPr>
              <a:t>The use of a greenhouse or building only for the</a:t>
            </a:r>
          </a:p>
          <a:p>
            <a:r>
              <a:rPr lang="en-US" dirty="0">
                <a:solidFill>
                  <a:srgbClr val="EB4549"/>
                </a:solidFill>
              </a:rPr>
              <a:t>display of already grown horticultural or nursery products does not qualify as an agricultural</a:t>
            </a:r>
          </a:p>
          <a:p>
            <a:r>
              <a:rPr lang="en-US" dirty="0">
                <a:solidFill>
                  <a:srgbClr val="EB4549"/>
                </a:solidFill>
              </a:rPr>
              <a:t>purpose</a:t>
            </a:r>
            <a:r>
              <a:rPr lang="en-US" dirty="0" smtClean="0">
                <a:solidFill>
                  <a:srgbClr val="EB4549"/>
                </a:solidFill>
              </a:rPr>
              <a:t>. - Commercial</a:t>
            </a:r>
            <a:endParaRPr lang="en-US" dirty="0">
              <a:solidFill>
                <a:srgbClr val="EB4549"/>
              </a:solidFill>
            </a:endParaRPr>
          </a:p>
        </p:txBody>
      </p:sp>
    </p:spTree>
    <p:extLst>
      <p:ext uri="{BB962C8B-B14F-4D97-AF65-F5344CB8AC3E}">
        <p14:creationId xmlns:p14="http://schemas.microsoft.com/office/powerpoint/2010/main" val="3218104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9228"/>
          </a:xfrm>
        </p:spPr>
        <p:txBody>
          <a:bodyPr/>
          <a:lstStyle/>
          <a:p>
            <a:r>
              <a:rPr lang="en-US" dirty="0"/>
              <a:t>Nursery Stock </a:t>
            </a:r>
            <a:r>
              <a:rPr lang="en-US" dirty="0" smtClean="0"/>
              <a:t>is subject to 18H Nursery Law</a:t>
            </a:r>
            <a:endParaRPr lang="en-US" dirty="0"/>
          </a:p>
        </p:txBody>
      </p:sp>
      <p:sp>
        <p:nvSpPr>
          <p:cNvPr id="3" name="TextBox 2"/>
          <p:cNvSpPr txBox="1"/>
          <p:nvPr/>
        </p:nvSpPr>
        <p:spPr>
          <a:xfrm>
            <a:off x="2088775" y="1604683"/>
            <a:ext cx="9556377" cy="3231654"/>
          </a:xfrm>
          <a:prstGeom prst="rect">
            <a:avLst/>
          </a:prstGeom>
          <a:noFill/>
        </p:spPr>
        <p:txBody>
          <a:bodyPr wrap="square" rtlCol="0">
            <a:spAutoFit/>
          </a:bodyPr>
          <a:lstStyle/>
          <a:p>
            <a:r>
              <a:rPr lang="en-US" dirty="0"/>
              <a:t>18H.02 DEFINITIONS.</a:t>
            </a:r>
          </a:p>
          <a:p>
            <a:r>
              <a:rPr lang="en-US" dirty="0" smtClean="0"/>
              <a:t>Subd</a:t>
            </a:r>
            <a:r>
              <a:rPr lang="en-US" dirty="0"/>
              <a:t>. 20.Nursery stock. "Nursery stock" means a plant intended for planting or propagation, including, but not limited to, trees, shrubs, vines, perennials, biennials, grafts, cuttings, and buds that may be sold for propagation, </a:t>
            </a:r>
            <a:r>
              <a:rPr lang="en-US" i="1" dirty="0"/>
              <a:t>whether cultivated or wild</a:t>
            </a:r>
            <a:r>
              <a:rPr lang="en-US" dirty="0"/>
              <a:t>, and all viable parts of these plants. Nursery stock does </a:t>
            </a:r>
            <a:r>
              <a:rPr lang="en-US" sz="2400" dirty="0"/>
              <a:t>not</a:t>
            </a:r>
            <a:r>
              <a:rPr lang="en-US" dirty="0"/>
              <a:t> include:</a:t>
            </a:r>
          </a:p>
          <a:p>
            <a:r>
              <a:rPr lang="en-US" dirty="0"/>
              <a:t> </a:t>
            </a:r>
            <a:r>
              <a:rPr lang="en-US" dirty="0" smtClean="0"/>
              <a:t>(</a:t>
            </a:r>
            <a:r>
              <a:rPr lang="en-US" dirty="0"/>
              <a:t>1) field and forage crops or sod;</a:t>
            </a:r>
          </a:p>
          <a:p>
            <a:r>
              <a:rPr lang="en-US" dirty="0" smtClean="0"/>
              <a:t>(</a:t>
            </a:r>
            <a:r>
              <a:rPr lang="en-US" dirty="0"/>
              <a:t>2) seeds;</a:t>
            </a:r>
          </a:p>
          <a:p>
            <a:r>
              <a:rPr lang="en-US" dirty="0" smtClean="0"/>
              <a:t>(</a:t>
            </a:r>
            <a:r>
              <a:rPr lang="en-US" dirty="0"/>
              <a:t>3) vegetable plants, bulbs, or tubers;</a:t>
            </a:r>
          </a:p>
          <a:p>
            <a:r>
              <a:rPr lang="en-US" dirty="0" smtClean="0"/>
              <a:t>(</a:t>
            </a:r>
            <a:r>
              <a:rPr lang="en-US" dirty="0"/>
              <a:t>4) cut flowers, unless stems or other portions are intended for propagation;</a:t>
            </a:r>
          </a:p>
          <a:p>
            <a:r>
              <a:rPr lang="en-US" dirty="0" smtClean="0"/>
              <a:t>(</a:t>
            </a:r>
            <a:r>
              <a:rPr lang="en-US" dirty="0"/>
              <a:t>5) annuals; or</a:t>
            </a:r>
          </a:p>
          <a:p>
            <a:r>
              <a:rPr lang="en-US" dirty="0" smtClean="0"/>
              <a:t>(</a:t>
            </a:r>
            <a:r>
              <a:rPr lang="en-US" dirty="0"/>
              <a:t>6) Christmas trees.</a:t>
            </a:r>
          </a:p>
        </p:txBody>
      </p:sp>
      <p:grpSp>
        <p:nvGrpSpPr>
          <p:cNvPr id="4" name="Group 3"/>
          <p:cNvGrpSpPr/>
          <p:nvPr/>
        </p:nvGrpSpPr>
        <p:grpSpPr>
          <a:xfrm>
            <a:off x="198408" y="2884424"/>
            <a:ext cx="1112807" cy="1089152"/>
            <a:chOff x="3519423" y="465"/>
            <a:chExt cx="1089152" cy="1089152"/>
          </a:xfrm>
        </p:grpSpPr>
        <p:sp>
          <p:nvSpPr>
            <p:cNvPr id="5" name="Rounded Rectangle 4"/>
            <p:cNvSpPr/>
            <p:nvPr/>
          </p:nvSpPr>
          <p:spPr>
            <a:xfrm>
              <a:off x="3519423" y="465"/>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txBox="1"/>
            <p:nvPr/>
          </p:nvSpPr>
          <p:spPr>
            <a:xfrm>
              <a:off x="3572591" y="53633"/>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Horticultural and Nursery Stock </a:t>
              </a:r>
              <a:endParaRPr lang="en-US" sz="1300" kern="1200" dirty="0"/>
            </a:p>
          </p:txBody>
        </p:sp>
      </p:grpSp>
    </p:spTree>
    <p:extLst>
      <p:ext uri="{BB962C8B-B14F-4D97-AF65-F5344CB8AC3E}">
        <p14:creationId xmlns:p14="http://schemas.microsoft.com/office/powerpoint/2010/main" val="3033049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494" y="365125"/>
            <a:ext cx="10515600" cy="1008359"/>
          </a:xfrm>
        </p:spPr>
        <p:txBody>
          <a:bodyPr/>
          <a:lstStyle/>
          <a:p>
            <a:r>
              <a:rPr lang="en-US" dirty="0" smtClean="0"/>
              <a:t>Horticultural Stock – Not defined by statute…</a:t>
            </a:r>
            <a:endParaRPr lang="en-US" dirty="0"/>
          </a:p>
        </p:txBody>
      </p:sp>
      <p:sp>
        <p:nvSpPr>
          <p:cNvPr id="3" name="Rectangle 2"/>
          <p:cNvSpPr/>
          <p:nvPr/>
        </p:nvSpPr>
        <p:spPr>
          <a:xfrm>
            <a:off x="1247775" y="1375368"/>
            <a:ext cx="10612530" cy="5078313"/>
          </a:xfrm>
          <a:prstGeom prst="rect">
            <a:avLst/>
          </a:prstGeom>
        </p:spPr>
        <p:txBody>
          <a:bodyPr wrap="square">
            <a:spAutoFit/>
          </a:bodyPr>
          <a:lstStyle/>
          <a:p>
            <a:r>
              <a:rPr lang="en-US" dirty="0"/>
              <a:t>Horticultural </a:t>
            </a:r>
            <a:r>
              <a:rPr lang="en-US" dirty="0" smtClean="0"/>
              <a:t>Crops As defined by -</a:t>
            </a:r>
            <a:endParaRPr lang="en-US" dirty="0"/>
          </a:p>
          <a:p>
            <a:endParaRPr lang="en-US" dirty="0"/>
          </a:p>
          <a:p>
            <a:r>
              <a:rPr lang="en-US" dirty="0"/>
              <a:t>But to use this definition of a horticultural product, it is necessary to know what crops are appropriately assigned to horticultural industry. It is generally accepted by researchers and educators in horticultural science that horticultural crops include:</a:t>
            </a:r>
          </a:p>
          <a:p>
            <a:r>
              <a:rPr lang="en-US" dirty="0"/>
              <a:t>•tree, bush and perennial vine fruits;</a:t>
            </a:r>
          </a:p>
          <a:p>
            <a:r>
              <a:rPr lang="en-US" dirty="0"/>
              <a:t>•perennial bush and tree nuts;</a:t>
            </a:r>
          </a:p>
          <a:p>
            <a:r>
              <a:rPr lang="en-US" dirty="0"/>
              <a:t>•vegetables (roots, tubers, shoots, stems, leaves, fruits and flowers of edible and mainly annual plants);</a:t>
            </a:r>
          </a:p>
          <a:p>
            <a:r>
              <a:rPr lang="en-US" dirty="0"/>
              <a:t>•aromatic and medicinal foliage, seeds and roots (from annual or perennial plants);</a:t>
            </a:r>
          </a:p>
          <a:p>
            <a:r>
              <a:rPr lang="en-US" dirty="0"/>
              <a:t>•cut flowers, potted ornamental plants, and bedding plants (involving both annual or perennial plants); and</a:t>
            </a:r>
          </a:p>
          <a:p>
            <a:r>
              <a:rPr lang="en-US" dirty="0"/>
              <a:t>•trees, shrubs, turf and ornamental grasses propagated and produced in nurseries for use in landscaping or for establishing fruit orchards or other crop production units.</a:t>
            </a:r>
          </a:p>
          <a:p>
            <a:endParaRPr lang="en-US" dirty="0"/>
          </a:p>
          <a:p>
            <a:r>
              <a:rPr lang="en-US" dirty="0"/>
              <a:t>Sometimes the horticultural plant is used by an animal to produce the crop. Honey is a good example and is often considered to be a horticultural product. Raw silk is produced by silkworms feeding on mulberry trees (which also produce an edible fruit) but silk is not a horticultural crop. In Canada both honey and maple syrup are classed as horticultural crops. Cultivated or gathered mushrooms (edible fungi) are most often classed as horticultural crops.</a:t>
            </a:r>
          </a:p>
        </p:txBody>
      </p:sp>
      <p:pic>
        <p:nvPicPr>
          <p:cNvPr id="5" name="Picture 4"/>
          <p:cNvPicPr>
            <a:picLocks noChangeAspect="1"/>
          </p:cNvPicPr>
          <p:nvPr/>
        </p:nvPicPr>
        <p:blipFill>
          <a:blip r:embed="rId3"/>
          <a:stretch>
            <a:fillRect/>
          </a:stretch>
        </p:blipFill>
        <p:spPr>
          <a:xfrm>
            <a:off x="4538942" y="1373484"/>
            <a:ext cx="5381625" cy="466725"/>
          </a:xfrm>
          <a:prstGeom prst="rect">
            <a:avLst/>
          </a:prstGeom>
        </p:spPr>
      </p:pic>
      <p:pic>
        <p:nvPicPr>
          <p:cNvPr id="6" name="Picture 5"/>
          <p:cNvPicPr>
            <a:picLocks noChangeAspect="1"/>
          </p:cNvPicPr>
          <p:nvPr/>
        </p:nvPicPr>
        <p:blipFill>
          <a:blip r:embed="rId4"/>
          <a:stretch>
            <a:fillRect/>
          </a:stretch>
        </p:blipFill>
        <p:spPr>
          <a:xfrm>
            <a:off x="9384646" y="6501933"/>
            <a:ext cx="2638425" cy="219075"/>
          </a:xfrm>
          <a:prstGeom prst="rect">
            <a:avLst/>
          </a:prstGeom>
        </p:spPr>
      </p:pic>
      <p:grpSp>
        <p:nvGrpSpPr>
          <p:cNvPr id="7" name="Group 6"/>
          <p:cNvGrpSpPr/>
          <p:nvPr/>
        </p:nvGrpSpPr>
        <p:grpSpPr>
          <a:xfrm>
            <a:off x="80090" y="2893949"/>
            <a:ext cx="1112807" cy="1089152"/>
            <a:chOff x="3519423" y="465"/>
            <a:chExt cx="1089152" cy="1089152"/>
          </a:xfrm>
        </p:grpSpPr>
        <p:sp>
          <p:nvSpPr>
            <p:cNvPr id="8" name="Rounded Rectangle 7"/>
            <p:cNvSpPr/>
            <p:nvPr/>
          </p:nvSpPr>
          <p:spPr>
            <a:xfrm>
              <a:off x="3519423" y="465"/>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3572591" y="53633"/>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Horticultural and Nursery Stock </a:t>
              </a:r>
              <a:endParaRPr lang="en-US" sz="1300" kern="1200" dirty="0"/>
            </a:p>
          </p:txBody>
        </p:sp>
      </p:grpSp>
    </p:spTree>
    <p:extLst>
      <p:ext uri="{BB962C8B-B14F-4D97-AF65-F5344CB8AC3E}">
        <p14:creationId xmlns:p14="http://schemas.microsoft.com/office/powerpoint/2010/main" val="94978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Maple Syrup/trees - </a:t>
            </a:r>
            <a:r>
              <a:rPr lang="en-US" dirty="0" smtClean="0"/>
              <a:t>conditional</a:t>
            </a:r>
            <a:endParaRPr lang="en-US" dirty="0"/>
          </a:p>
        </p:txBody>
      </p:sp>
      <p:grpSp>
        <p:nvGrpSpPr>
          <p:cNvPr id="3" name="Group 2"/>
          <p:cNvGrpSpPr/>
          <p:nvPr/>
        </p:nvGrpSpPr>
        <p:grpSpPr>
          <a:xfrm>
            <a:off x="224288" y="2884424"/>
            <a:ext cx="1259456" cy="1089152"/>
            <a:chOff x="3519423" y="4329049"/>
            <a:chExt cx="1089152" cy="1089152"/>
          </a:xfrm>
        </p:grpSpPr>
        <p:sp>
          <p:nvSpPr>
            <p:cNvPr id="4" name="Rounded Rectangle 3"/>
            <p:cNvSpPr/>
            <p:nvPr/>
          </p:nvSpPr>
          <p:spPr>
            <a:xfrm>
              <a:off x="3519423" y="4329049"/>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3572591" y="4382217"/>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Maple Syrup/trees - conditional</a:t>
              </a:r>
              <a:endParaRPr lang="en-US" sz="15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2003901697"/>
              </p:ext>
            </p:extLst>
          </p:nvPr>
        </p:nvGraphicFramePr>
        <p:xfrm>
          <a:off x="2032000" y="2096219"/>
          <a:ext cx="8128000" cy="22860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224759801"/>
                    </a:ext>
                  </a:extLst>
                </a:gridCol>
              </a:tblGrid>
              <a:tr h="2226399">
                <a:tc>
                  <a:txBody>
                    <a:bodyPr/>
                    <a:lstStyle/>
                    <a:p>
                      <a:r>
                        <a:rPr lang="en-US" sz="2400" b="0" i="0" u="none" strike="noStrike" kern="1200" baseline="0" dirty="0" smtClean="0">
                          <a:solidFill>
                            <a:schemeClr val="lt1"/>
                          </a:solidFill>
                          <a:latin typeface="+mn-lt"/>
                          <a:ea typeface="+mn-ea"/>
                          <a:cs typeface="+mn-cs"/>
                        </a:rPr>
                        <a:t>maple syrup taken from trees grown by a person who is licensed by the Minnesota Department of Agriculture under Minnesota Statutes, Chapter 28A as a food processor.</a:t>
                      </a:r>
                    </a:p>
                    <a:p>
                      <a:r>
                        <a:rPr lang="en-US" sz="2400" b="0" i="0" u="none" strike="noStrike" kern="1200" baseline="0" dirty="0" smtClean="0">
                          <a:solidFill>
                            <a:schemeClr val="lt1"/>
                          </a:solidFill>
                          <a:latin typeface="+mn-lt"/>
                          <a:ea typeface="+mn-ea"/>
                          <a:cs typeface="+mn-cs"/>
                        </a:rPr>
                        <a:t>Acreage = Area with tapped maple trees.</a:t>
                      </a:r>
                    </a:p>
                    <a:p>
                      <a:r>
                        <a:rPr lang="en-US" sz="2400" b="0" i="0" u="none" strike="noStrike" kern="1200" baseline="0" dirty="0" smtClean="0">
                          <a:solidFill>
                            <a:schemeClr val="lt1"/>
                          </a:solidFill>
                          <a:latin typeface="+mn-lt"/>
                          <a:ea typeface="+mn-ea"/>
                          <a:cs typeface="+mn-cs"/>
                        </a:rPr>
                        <a:t>Note - processing &amp; packaging split out as commercial</a:t>
                      </a:r>
                    </a:p>
                    <a:p>
                      <a:r>
                        <a:rPr lang="en-US" sz="2400" b="0" i="0" u="none" strike="noStrike" kern="1200" baseline="0" dirty="0" smtClean="0">
                          <a:solidFill>
                            <a:schemeClr val="lt1"/>
                          </a:solidFill>
                          <a:latin typeface="+mn-lt"/>
                          <a:ea typeface="+mn-ea"/>
                          <a:cs typeface="+mn-cs"/>
                        </a:rPr>
                        <a:t>“By the owner”</a:t>
                      </a:r>
                      <a:endParaRPr lang="en-US" sz="2400" dirty="0"/>
                    </a:p>
                  </a:txBody>
                  <a:tcPr/>
                </a:tc>
                <a:extLst>
                  <a:ext uri="{0D108BD9-81ED-4DB2-BD59-A6C34878D82A}">
                    <a16:rowId xmlns:a16="http://schemas.microsoft.com/office/drawing/2014/main" xmlns="" val="1465897764"/>
                  </a:ext>
                </a:extLst>
              </a:tr>
            </a:tbl>
          </a:graphicData>
        </a:graphic>
      </p:graphicFrame>
    </p:spTree>
    <p:extLst>
      <p:ext uri="{BB962C8B-B14F-4D97-AF65-F5344CB8AC3E}">
        <p14:creationId xmlns:p14="http://schemas.microsoft.com/office/powerpoint/2010/main" val="2924955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6940976"/>
              </p:ext>
            </p:extLst>
          </p:nvPr>
        </p:nvGraphicFramePr>
        <p:xfrm>
          <a:off x="2509078" y="6568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Production for the                        sale of:</a:t>
            </a:r>
            <a:endParaRPr lang="en-US" dirty="0"/>
          </a:p>
        </p:txBody>
      </p:sp>
      <p:grpSp>
        <p:nvGrpSpPr>
          <p:cNvPr id="5" name="Group 4"/>
          <p:cNvGrpSpPr/>
          <p:nvPr/>
        </p:nvGrpSpPr>
        <p:grpSpPr>
          <a:xfrm>
            <a:off x="3716960" y="2935298"/>
            <a:ext cx="1275564" cy="1232740"/>
            <a:chOff x="4482582" y="4274694"/>
            <a:chExt cx="1089152" cy="1089152"/>
          </a:xfrm>
        </p:grpSpPr>
        <p:sp>
          <p:nvSpPr>
            <p:cNvPr id="6" name="Rounded Rectangle 5"/>
            <p:cNvSpPr/>
            <p:nvPr/>
          </p:nvSpPr>
          <p:spPr>
            <a:xfrm>
              <a:off x="4482582" y="4274694"/>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4535750" y="4327862"/>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US" sz="1200" kern="1200" dirty="0" smtClean="0"/>
                <a:t>Drying, or storage of agricultural products , machinery or equipment  - Conditional</a:t>
              </a:r>
              <a:endParaRPr lang="en-US" sz="1200" kern="1200" dirty="0"/>
            </a:p>
          </p:txBody>
        </p:sp>
      </p:grpSp>
      <p:pic>
        <p:nvPicPr>
          <p:cNvPr id="8" name="Picture 7"/>
          <p:cNvPicPr>
            <a:picLocks noChangeAspect="1"/>
          </p:cNvPicPr>
          <p:nvPr/>
        </p:nvPicPr>
        <p:blipFill>
          <a:blip r:embed="rId8"/>
          <a:stretch>
            <a:fillRect/>
          </a:stretch>
        </p:blipFill>
        <p:spPr>
          <a:xfrm rot="712803">
            <a:off x="4927534" y="3450519"/>
            <a:ext cx="842357" cy="225985"/>
          </a:xfrm>
          <a:prstGeom prst="rect">
            <a:avLst/>
          </a:prstGeom>
        </p:spPr>
      </p:pic>
      <p:sp>
        <p:nvSpPr>
          <p:cNvPr id="9" name="Rectangle 8"/>
          <p:cNvSpPr/>
          <p:nvPr/>
        </p:nvSpPr>
        <p:spPr>
          <a:xfrm>
            <a:off x="838200" y="5808026"/>
            <a:ext cx="10995212" cy="923330"/>
          </a:xfrm>
          <a:prstGeom prst="rect">
            <a:avLst/>
          </a:prstGeom>
        </p:spPr>
        <p:txBody>
          <a:bodyPr wrap="square">
            <a:spAutoFit/>
          </a:bodyPr>
          <a:lstStyle/>
          <a:p>
            <a:r>
              <a:rPr lang="en-US" dirty="0"/>
              <a:t>The “exception takers” are uses that are identified and statutorily defined primarily to allow there use to be included as agricultural production on properties that are crossing the 10 acre agricultural </a:t>
            </a:r>
            <a:r>
              <a:rPr lang="en-US" dirty="0" smtClean="0"/>
              <a:t>use threshold </a:t>
            </a:r>
            <a:r>
              <a:rPr lang="en-US" dirty="0"/>
              <a:t>through one of the more common uses, (the acreage </a:t>
            </a:r>
            <a:r>
              <a:rPr lang="en-US" dirty="0" smtClean="0"/>
              <a:t>makers, </a:t>
            </a:r>
            <a:r>
              <a:rPr lang="en-US" dirty="0" err="1" smtClean="0"/>
              <a:t>tweeners</a:t>
            </a:r>
            <a:r>
              <a:rPr lang="en-US" dirty="0" smtClean="0"/>
              <a:t>)</a:t>
            </a:r>
            <a:endParaRPr lang="en-US" dirty="0"/>
          </a:p>
        </p:txBody>
      </p:sp>
    </p:spTree>
    <p:extLst>
      <p:ext uri="{BB962C8B-B14F-4D97-AF65-F5344CB8AC3E}">
        <p14:creationId xmlns:p14="http://schemas.microsoft.com/office/powerpoint/2010/main" val="1410655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Bees, and Apiary Products “by the owner”</a:t>
            </a:r>
            <a:endParaRPr lang="en-US" dirty="0"/>
          </a:p>
        </p:txBody>
      </p:sp>
      <p:grpSp>
        <p:nvGrpSpPr>
          <p:cNvPr id="3" name="Group 2"/>
          <p:cNvGrpSpPr/>
          <p:nvPr/>
        </p:nvGrpSpPr>
        <p:grpSpPr>
          <a:xfrm>
            <a:off x="396816" y="2884424"/>
            <a:ext cx="1250830" cy="1089152"/>
            <a:chOff x="3519423" y="54820"/>
            <a:chExt cx="1089152" cy="1089152"/>
          </a:xfrm>
        </p:grpSpPr>
        <p:sp>
          <p:nvSpPr>
            <p:cNvPr id="4" name="Rounded Rectangle 3"/>
            <p:cNvSpPr/>
            <p:nvPr/>
          </p:nvSpPr>
          <p:spPr>
            <a:xfrm>
              <a:off x="3519423" y="54820"/>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3572591" y="107988"/>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Bees and Apiary Products by the Owner</a:t>
              </a:r>
              <a:endParaRPr lang="en-US" sz="1400" kern="1200" dirty="0"/>
            </a:p>
          </p:txBody>
        </p:sp>
      </p:grpSp>
      <p:graphicFrame>
        <p:nvGraphicFramePr>
          <p:cNvPr id="7" name="Table 6"/>
          <p:cNvGraphicFramePr>
            <a:graphicFrameLocks noGrp="1"/>
          </p:cNvGraphicFramePr>
          <p:nvPr>
            <p:extLst>
              <p:ext uri="{D42A27DB-BD31-4B8C-83A1-F6EECF244321}">
                <p14:modId xmlns:p14="http://schemas.microsoft.com/office/powerpoint/2010/main" val="636762814"/>
              </p:ext>
            </p:extLst>
          </p:nvPr>
        </p:nvGraphicFramePr>
        <p:xfrm>
          <a:off x="2032000" y="2242868"/>
          <a:ext cx="8128000" cy="97478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809825470"/>
                    </a:ext>
                  </a:extLst>
                </a:gridCol>
              </a:tblGrid>
              <a:tr h="974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Apiary - 1. a place in which a colony or colonies of bees are kept, as a stand or shed for beehives or a bee house containing a number of beehives. – </a:t>
                      </a:r>
                      <a:r>
                        <a:rPr lang="en-US" i="1" dirty="0" smtClean="0"/>
                        <a:t>Dictionary.com</a:t>
                      </a:r>
                    </a:p>
                    <a:p>
                      <a:r>
                        <a:rPr lang="en-US" dirty="0" smtClean="0"/>
                        <a:t>Acreage = Apiary Foot print</a:t>
                      </a:r>
                      <a:endParaRPr lang="en-US" dirty="0"/>
                    </a:p>
                  </a:txBody>
                  <a:tcPr/>
                </a:tc>
                <a:extLst>
                  <a:ext uri="{0D108BD9-81ED-4DB2-BD59-A6C34878D82A}">
                    <a16:rowId xmlns:a16="http://schemas.microsoft.com/office/drawing/2014/main" xmlns="" val="286320197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0243228"/>
              </p:ext>
            </p:extLst>
          </p:nvPr>
        </p:nvGraphicFramePr>
        <p:xfrm>
          <a:off x="2032000" y="3597215"/>
          <a:ext cx="8128000" cy="44857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847438029"/>
                    </a:ext>
                  </a:extLst>
                </a:gridCol>
                <a:gridCol w="2032000">
                  <a:extLst>
                    <a:ext uri="{9D8B030D-6E8A-4147-A177-3AD203B41FA5}">
                      <a16:colId xmlns:a16="http://schemas.microsoft.com/office/drawing/2014/main" xmlns="" val="4120214450"/>
                    </a:ext>
                  </a:extLst>
                </a:gridCol>
                <a:gridCol w="2032000">
                  <a:extLst>
                    <a:ext uri="{9D8B030D-6E8A-4147-A177-3AD203B41FA5}">
                      <a16:colId xmlns:a16="http://schemas.microsoft.com/office/drawing/2014/main" xmlns="" val="3480674646"/>
                    </a:ext>
                  </a:extLst>
                </a:gridCol>
                <a:gridCol w="2032000">
                  <a:extLst>
                    <a:ext uri="{9D8B030D-6E8A-4147-A177-3AD203B41FA5}">
                      <a16:colId xmlns:a16="http://schemas.microsoft.com/office/drawing/2014/main" xmlns="" val="1464748881"/>
                    </a:ext>
                  </a:extLst>
                </a:gridCol>
              </a:tblGrid>
              <a:tr h="448574">
                <a:tc>
                  <a:txBody>
                    <a:bodyPr/>
                    <a:lstStyle/>
                    <a:p>
                      <a:r>
                        <a:rPr lang="en-US" dirty="0" smtClean="0"/>
                        <a:t>Honey</a:t>
                      </a:r>
                      <a:endParaRPr lang="en-US" dirty="0"/>
                    </a:p>
                  </a:txBody>
                  <a:tcPr/>
                </a:tc>
                <a:tc>
                  <a:txBody>
                    <a:bodyPr/>
                    <a:lstStyle/>
                    <a:p>
                      <a:r>
                        <a:rPr lang="en-US" dirty="0" smtClean="0"/>
                        <a:t>Beeswax</a:t>
                      </a:r>
                      <a:endParaRPr lang="en-US" dirty="0"/>
                    </a:p>
                  </a:txBody>
                  <a:tcPr/>
                </a:tc>
                <a:tc>
                  <a:txBody>
                    <a:bodyPr/>
                    <a:lstStyle/>
                    <a:p>
                      <a:r>
                        <a:rPr lang="en-US" dirty="0" smtClean="0"/>
                        <a:t>Pollen</a:t>
                      </a:r>
                      <a:endParaRPr lang="en-US" dirty="0"/>
                    </a:p>
                  </a:txBody>
                  <a:tcPr/>
                </a:tc>
                <a:tc>
                  <a:txBody>
                    <a:bodyPr/>
                    <a:lstStyle/>
                    <a:p>
                      <a:r>
                        <a:rPr lang="en-US" dirty="0" smtClean="0"/>
                        <a:t>Bees</a:t>
                      </a:r>
                      <a:endParaRPr lang="en-US" dirty="0"/>
                    </a:p>
                  </a:txBody>
                  <a:tcPr/>
                </a:tc>
                <a:extLst>
                  <a:ext uri="{0D108BD9-81ED-4DB2-BD59-A6C34878D82A}">
                    <a16:rowId xmlns:a16="http://schemas.microsoft.com/office/drawing/2014/main" xmlns="" val="3952559273"/>
                  </a:ext>
                </a:extLst>
              </a:tr>
            </a:tbl>
          </a:graphicData>
        </a:graphic>
      </p:graphicFrame>
      <p:sp>
        <p:nvSpPr>
          <p:cNvPr id="6" name="TextBox 5"/>
          <p:cNvSpPr txBox="1"/>
          <p:nvPr/>
        </p:nvSpPr>
        <p:spPr>
          <a:xfrm>
            <a:off x="1586585" y="4963886"/>
            <a:ext cx="9087635" cy="923330"/>
          </a:xfrm>
          <a:prstGeom prst="rect">
            <a:avLst/>
          </a:prstGeom>
          <a:noFill/>
        </p:spPr>
        <p:txBody>
          <a:bodyPr wrap="square" rtlCol="0">
            <a:spAutoFit/>
          </a:bodyPr>
          <a:lstStyle/>
          <a:p>
            <a:r>
              <a:rPr lang="en-US"/>
              <a:t>Use the area of the apiary for ag use – NOT everywhere a bee flies .. Rarely and with evidence and justification – cropland planted and cultivated to produce high nectar crops, ( Example - Clovers) may be considered as part of the acreage in production.</a:t>
            </a:r>
            <a:endParaRPr lang="en-US" dirty="0"/>
          </a:p>
        </p:txBody>
      </p:sp>
    </p:spTree>
    <p:extLst>
      <p:ext uri="{BB962C8B-B14F-4D97-AF65-F5344CB8AC3E}">
        <p14:creationId xmlns:p14="http://schemas.microsoft.com/office/powerpoint/2010/main" val="4057844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 Bearing </a:t>
            </a:r>
            <a:r>
              <a:rPr lang="en-US" dirty="0" smtClean="0"/>
              <a:t>Animals</a:t>
            </a:r>
            <a:endParaRPr lang="en-US" dirty="0"/>
          </a:p>
        </p:txBody>
      </p:sp>
      <p:grpSp>
        <p:nvGrpSpPr>
          <p:cNvPr id="3" name="Group 2"/>
          <p:cNvGrpSpPr/>
          <p:nvPr/>
        </p:nvGrpSpPr>
        <p:grpSpPr>
          <a:xfrm>
            <a:off x="215660" y="2884424"/>
            <a:ext cx="1199072" cy="1089152"/>
            <a:chOff x="5254975" y="890618"/>
            <a:chExt cx="1089152" cy="1089152"/>
          </a:xfrm>
        </p:grpSpPr>
        <p:sp>
          <p:nvSpPr>
            <p:cNvPr id="4" name="Rounded Rectangle 3"/>
            <p:cNvSpPr/>
            <p:nvPr/>
          </p:nvSpPr>
          <p:spPr>
            <a:xfrm>
              <a:off x="5254975" y="890618"/>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5308143" y="943786"/>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Fur Bearing Animals</a:t>
              </a:r>
              <a:endParaRPr lang="en-US" sz="2000" kern="1200" dirty="0"/>
            </a:p>
          </p:txBody>
        </p:sp>
      </p:grpSp>
      <p:pic>
        <p:nvPicPr>
          <p:cNvPr id="6" name="Picture 5"/>
          <p:cNvPicPr>
            <a:picLocks noChangeAspect="1"/>
          </p:cNvPicPr>
          <p:nvPr/>
        </p:nvPicPr>
        <p:blipFill>
          <a:blip r:embed="rId3"/>
          <a:stretch>
            <a:fillRect/>
          </a:stretch>
        </p:blipFill>
        <p:spPr>
          <a:xfrm>
            <a:off x="1915064" y="2884424"/>
            <a:ext cx="8514272" cy="2888223"/>
          </a:xfrm>
          <a:prstGeom prst="rect">
            <a:avLst/>
          </a:prstGeom>
        </p:spPr>
      </p:pic>
      <p:pic>
        <p:nvPicPr>
          <p:cNvPr id="7" name="Picture 6"/>
          <p:cNvPicPr>
            <a:picLocks noChangeAspect="1"/>
          </p:cNvPicPr>
          <p:nvPr/>
        </p:nvPicPr>
        <p:blipFill>
          <a:blip r:embed="rId4"/>
          <a:stretch>
            <a:fillRect/>
          </a:stretch>
        </p:blipFill>
        <p:spPr>
          <a:xfrm>
            <a:off x="2414587" y="1690689"/>
            <a:ext cx="7362825" cy="869631"/>
          </a:xfrm>
          <a:prstGeom prst="rect">
            <a:avLst/>
          </a:prstGeom>
        </p:spPr>
      </p:pic>
      <p:sp>
        <p:nvSpPr>
          <p:cNvPr id="8" name="Oval 7"/>
          <p:cNvSpPr/>
          <p:nvPr/>
        </p:nvSpPr>
        <p:spPr>
          <a:xfrm>
            <a:off x="2095500" y="4238625"/>
            <a:ext cx="8333836" cy="809625"/>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235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a:t>
            </a:r>
            <a:r>
              <a:rPr lang="en-US" dirty="0" smtClean="0"/>
              <a:t>nsects </a:t>
            </a:r>
            <a:r>
              <a:rPr lang="en-US" dirty="0"/>
              <a:t>that are primarily bred to be used as food for </a:t>
            </a:r>
            <a:r>
              <a:rPr lang="en-US" dirty="0" smtClean="0"/>
              <a:t>animals</a:t>
            </a:r>
            <a:endParaRPr lang="en-US" dirty="0"/>
          </a:p>
        </p:txBody>
      </p:sp>
      <p:grpSp>
        <p:nvGrpSpPr>
          <p:cNvPr id="3" name="Group 2"/>
          <p:cNvGrpSpPr/>
          <p:nvPr/>
        </p:nvGrpSpPr>
        <p:grpSpPr>
          <a:xfrm>
            <a:off x="473826" y="2884424"/>
            <a:ext cx="1363288" cy="1089152"/>
            <a:chOff x="5683621" y="2768638"/>
            <a:chExt cx="1089152" cy="1089152"/>
          </a:xfrm>
        </p:grpSpPr>
        <p:sp>
          <p:nvSpPr>
            <p:cNvPr id="4" name="Rounded Rectangle 3"/>
            <p:cNvSpPr/>
            <p:nvPr/>
          </p:nvSpPr>
          <p:spPr>
            <a:xfrm>
              <a:off x="5683621" y="2768638"/>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5736789" y="2821806"/>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insects that are primarily bred to be used as food for animals</a:t>
              </a:r>
              <a:endParaRPr lang="en-US" sz="1300" kern="1200" dirty="0"/>
            </a:p>
          </p:txBody>
        </p:sp>
      </p:grpSp>
      <p:graphicFrame>
        <p:nvGraphicFramePr>
          <p:cNvPr id="6" name="Table 5"/>
          <p:cNvGraphicFramePr>
            <a:graphicFrameLocks noGrp="1"/>
          </p:cNvGraphicFramePr>
          <p:nvPr>
            <p:extLst>
              <p:ext uri="{D42A27DB-BD31-4B8C-83A1-F6EECF244321}">
                <p14:modId xmlns:p14="http://schemas.microsoft.com/office/powerpoint/2010/main" val="1561671665"/>
              </p:ext>
            </p:extLst>
          </p:nvPr>
        </p:nvGraphicFramePr>
        <p:xfrm>
          <a:off x="2032000" y="2277687"/>
          <a:ext cx="8128000" cy="60673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650117002"/>
                    </a:ext>
                  </a:extLst>
                </a:gridCol>
              </a:tblGrid>
              <a:tr h="606737">
                <a:tc>
                  <a:txBody>
                    <a:bodyPr/>
                    <a:lstStyle/>
                    <a:p>
                      <a:r>
                        <a:rPr lang="en-US" dirty="0" smtClean="0"/>
                        <a:t>Added 1999 - </a:t>
                      </a:r>
                      <a:endParaRPr lang="en-US" dirty="0"/>
                    </a:p>
                  </a:txBody>
                  <a:tcPr/>
                </a:tc>
                <a:extLst>
                  <a:ext uri="{0D108BD9-81ED-4DB2-BD59-A6C34878D82A}">
                    <a16:rowId xmlns:a16="http://schemas.microsoft.com/office/drawing/2014/main" xmlns="" val="2051986413"/>
                  </a:ext>
                </a:extLst>
              </a:tr>
            </a:tbl>
          </a:graphicData>
        </a:graphic>
      </p:graphicFrame>
    </p:spTree>
    <p:extLst>
      <p:ext uri="{BB962C8B-B14F-4D97-AF65-F5344CB8AC3E}">
        <p14:creationId xmlns:p14="http://schemas.microsoft.com/office/powerpoint/2010/main" val="383759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514"/>
            <a:ext cx="10515600" cy="943722"/>
          </a:xfrm>
        </p:spPr>
        <p:txBody>
          <a:bodyPr/>
          <a:lstStyle/>
          <a:p>
            <a:r>
              <a:rPr lang="en-US" dirty="0"/>
              <a:t>Class 2a –Agricultural </a:t>
            </a:r>
            <a:r>
              <a:rPr lang="en-US" dirty="0" smtClean="0"/>
              <a:t>Land – Ground Rules</a:t>
            </a:r>
            <a:endParaRPr lang="en-US" dirty="0"/>
          </a:p>
        </p:txBody>
      </p:sp>
      <p:sp>
        <p:nvSpPr>
          <p:cNvPr id="6" name="TextBox 5"/>
          <p:cNvSpPr txBox="1"/>
          <p:nvPr/>
        </p:nvSpPr>
        <p:spPr>
          <a:xfrm>
            <a:off x="838200" y="1210236"/>
            <a:ext cx="10767353"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a:t>Class 2a agricultural land consists of parcels of property, or portions thereof that </a:t>
            </a:r>
            <a:r>
              <a:rPr lang="en-US" dirty="0" smtClean="0"/>
              <a:t>are agricultural </a:t>
            </a:r>
            <a:r>
              <a:rPr lang="en-US" dirty="0"/>
              <a:t>land and buildings</a:t>
            </a:r>
            <a:r>
              <a:rPr lang="en-US" dirty="0" smtClean="0"/>
              <a:t>.</a:t>
            </a:r>
          </a:p>
          <a:p>
            <a:endParaRPr lang="en-US" dirty="0" smtClean="0"/>
          </a:p>
          <a:p>
            <a:pPr marL="285750" indent="-285750">
              <a:buFont typeface="Wingdings" panose="05000000000000000000" pitchFamily="2" charset="2"/>
              <a:buChar char="Ø"/>
            </a:pPr>
            <a:r>
              <a:rPr lang="en-US" dirty="0"/>
              <a:t>Class 2a land may be homestead or non-homestead depending on ownership, occupancy </a:t>
            </a:r>
            <a:r>
              <a:rPr lang="en-US" dirty="0" smtClean="0"/>
              <a:t>and active </a:t>
            </a:r>
            <a:r>
              <a:rPr lang="en-US" dirty="0"/>
              <a:t>farming scenarios. The homestead determination is made independently of </a:t>
            </a:r>
            <a:r>
              <a:rPr lang="en-US" dirty="0" smtClean="0"/>
              <a:t>the classification </a:t>
            </a:r>
            <a:r>
              <a:rPr lang="en-US" dirty="0"/>
              <a:t>of the </a:t>
            </a:r>
            <a:r>
              <a:rPr lang="en-US" dirty="0" smtClean="0"/>
              <a:t>property.</a:t>
            </a:r>
          </a:p>
          <a:p>
            <a:endParaRPr lang="en-US" dirty="0" smtClean="0"/>
          </a:p>
          <a:p>
            <a:pPr marL="285750" indent="-285750">
              <a:buFont typeface="Wingdings" panose="05000000000000000000" pitchFamily="2" charset="2"/>
              <a:buChar char="Ø"/>
            </a:pPr>
            <a:r>
              <a:rPr lang="en-US" dirty="0"/>
              <a:t>The agricultural products are defined by </a:t>
            </a:r>
            <a:r>
              <a:rPr lang="en-US" dirty="0" smtClean="0"/>
              <a:t>statute.</a:t>
            </a:r>
          </a:p>
          <a:p>
            <a:endParaRPr lang="en-US" dirty="0" smtClean="0"/>
          </a:p>
          <a:p>
            <a:pPr marL="285750" indent="-285750">
              <a:buFont typeface="Wingdings" panose="05000000000000000000" pitchFamily="2" charset="2"/>
              <a:buChar char="Ø"/>
            </a:pPr>
            <a:r>
              <a:rPr lang="en-US" dirty="0" smtClean="0"/>
              <a:t>Classification based </a:t>
            </a:r>
            <a:r>
              <a:rPr lang="en-US" dirty="0"/>
              <a:t>on the preceding year’s use of the land</a:t>
            </a:r>
            <a:r>
              <a:rPr lang="en-US" dirty="0" smtClean="0"/>
              <a:t>.</a:t>
            </a:r>
          </a:p>
          <a:p>
            <a:endParaRPr lang="en-US" dirty="0" smtClean="0"/>
          </a:p>
          <a:p>
            <a:pPr marL="285750" indent="-285750">
              <a:buFont typeface="Wingdings" panose="05000000000000000000" pitchFamily="2" charset="2"/>
              <a:buChar char="Ø"/>
            </a:pPr>
            <a:r>
              <a:rPr lang="en-US" dirty="0"/>
              <a:t>The agricultural product must be produced for sale</a:t>
            </a:r>
            <a:r>
              <a:rPr lang="en-US" dirty="0" smtClean="0"/>
              <a:t>.</a:t>
            </a:r>
          </a:p>
          <a:p>
            <a:endParaRPr lang="en-US" dirty="0" smtClean="0"/>
          </a:p>
          <a:p>
            <a:pPr marL="285750" indent="-285750">
              <a:buFont typeface="Wingdings" panose="05000000000000000000" pitchFamily="2" charset="2"/>
              <a:buChar char="Ø"/>
            </a:pPr>
            <a:r>
              <a:rPr lang="en-US" dirty="0" smtClean="0"/>
              <a:t>Classification </a:t>
            </a:r>
            <a:r>
              <a:rPr lang="en-US" dirty="0"/>
              <a:t>under this section supersedes, for property tax purposes only, any locally administered agricultural policies or land use restrictions that define minimum or maximum farm acreage.</a:t>
            </a:r>
            <a:endParaRPr lang="en-US" dirty="0" smtClean="0"/>
          </a:p>
          <a:p>
            <a:endParaRPr lang="en-US" dirty="0" smtClean="0"/>
          </a:p>
          <a:p>
            <a:pPr marL="285750" indent="-285750">
              <a:buFont typeface="Wingdings" panose="05000000000000000000" pitchFamily="2" charset="2"/>
              <a:buChar char="Ø"/>
            </a:pPr>
            <a:r>
              <a:rPr lang="en-US" dirty="0" smtClean="0"/>
              <a:t>The </a:t>
            </a:r>
            <a:r>
              <a:rPr lang="en-US" dirty="0"/>
              <a:t>land must be classified as class 2a if all or a portion of the agricultural use </a:t>
            </a:r>
            <a:r>
              <a:rPr lang="en-US" dirty="0" smtClean="0"/>
              <a:t>of that </a:t>
            </a:r>
            <a:r>
              <a:rPr lang="en-US" dirty="0"/>
              <a:t>property is the leasing to, or use by, another person for agricultural purposes</a:t>
            </a:r>
            <a:r>
              <a:rPr lang="en-US" dirty="0" smtClean="0"/>
              <a:t>. (note – exceptions)</a:t>
            </a:r>
          </a:p>
          <a:p>
            <a:endParaRPr lang="en-US" dirty="0" smtClean="0"/>
          </a:p>
          <a:p>
            <a:pPr marL="285750" indent="-285750">
              <a:buFont typeface="Wingdings" panose="05000000000000000000" pitchFamily="2" charset="2"/>
              <a:buChar char="Ø"/>
            </a:pPr>
            <a:r>
              <a:rPr lang="en-US" dirty="0" smtClean="0"/>
              <a:t>The land is being classified NOT the owner.</a:t>
            </a:r>
            <a:endParaRPr lang="en-US" dirty="0"/>
          </a:p>
        </p:txBody>
      </p:sp>
    </p:spTree>
    <p:extLst>
      <p:ext uri="{BB962C8B-B14F-4D97-AF65-F5344CB8AC3E}">
        <p14:creationId xmlns:p14="http://schemas.microsoft.com/office/powerpoint/2010/main" val="3437351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Game birds and waterfowl for game </a:t>
            </a:r>
            <a:r>
              <a:rPr lang="en-US" dirty="0" smtClean="0"/>
              <a:t>farms / shooting preserves</a:t>
            </a:r>
            <a:endParaRPr lang="en-US" dirty="0"/>
          </a:p>
        </p:txBody>
      </p:sp>
      <p:grpSp>
        <p:nvGrpSpPr>
          <p:cNvPr id="3" name="Group 2"/>
          <p:cNvGrpSpPr/>
          <p:nvPr/>
        </p:nvGrpSpPr>
        <p:grpSpPr>
          <a:xfrm>
            <a:off x="590204" y="2884424"/>
            <a:ext cx="1271847" cy="1089152"/>
            <a:chOff x="4482582" y="4274694"/>
            <a:chExt cx="1089152" cy="1089152"/>
          </a:xfrm>
        </p:grpSpPr>
        <p:sp>
          <p:nvSpPr>
            <p:cNvPr id="4" name="Rounded Rectangle 3"/>
            <p:cNvSpPr/>
            <p:nvPr/>
          </p:nvSpPr>
          <p:spPr>
            <a:xfrm>
              <a:off x="4482582" y="4274694"/>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4535750" y="4327862"/>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Game birds and waterfowl for/on game farms - Conditional</a:t>
              </a:r>
              <a:endParaRPr lang="en-US" sz="1300" kern="1200" dirty="0"/>
            </a:p>
          </p:txBody>
        </p:sp>
      </p:grpSp>
      <p:pic>
        <p:nvPicPr>
          <p:cNvPr id="6" name="Picture 5"/>
          <p:cNvPicPr>
            <a:picLocks noChangeAspect="1"/>
          </p:cNvPicPr>
          <p:nvPr/>
        </p:nvPicPr>
        <p:blipFill>
          <a:blip r:embed="rId3"/>
          <a:stretch>
            <a:fillRect/>
          </a:stretch>
        </p:blipFill>
        <p:spPr>
          <a:xfrm>
            <a:off x="2085975" y="4854271"/>
            <a:ext cx="8020050" cy="1514724"/>
          </a:xfrm>
          <a:prstGeom prst="rect">
            <a:avLst/>
          </a:prstGeom>
        </p:spPr>
      </p:pic>
      <p:pic>
        <p:nvPicPr>
          <p:cNvPr id="7" name="Picture 6"/>
          <p:cNvPicPr>
            <a:picLocks noChangeAspect="1"/>
          </p:cNvPicPr>
          <p:nvPr/>
        </p:nvPicPr>
        <p:blipFill>
          <a:blip r:embed="rId4"/>
          <a:stretch>
            <a:fillRect/>
          </a:stretch>
        </p:blipFill>
        <p:spPr>
          <a:xfrm>
            <a:off x="4635611" y="1963973"/>
            <a:ext cx="2798652" cy="35780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15907098"/>
              </p:ext>
            </p:extLst>
          </p:nvPr>
        </p:nvGraphicFramePr>
        <p:xfrm>
          <a:off x="2032000" y="2321780"/>
          <a:ext cx="8128000" cy="11330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57942304"/>
                    </a:ext>
                  </a:extLst>
                </a:gridCol>
                <a:gridCol w="4064000">
                  <a:extLst>
                    <a:ext uri="{9D8B030D-6E8A-4147-A177-3AD203B41FA5}">
                      <a16:colId xmlns:a16="http://schemas.microsoft.com/office/drawing/2014/main" xmlns="" val="413967134"/>
                    </a:ext>
                  </a:extLst>
                </a:gridCol>
              </a:tblGrid>
              <a:tr h="492981">
                <a:tc>
                  <a:txBody>
                    <a:bodyPr/>
                    <a:lstStyle/>
                    <a:p>
                      <a:r>
                        <a:rPr lang="en-US" dirty="0" smtClean="0"/>
                        <a:t>At least 500 birds the</a:t>
                      </a:r>
                      <a:r>
                        <a:rPr lang="en-US" baseline="0" dirty="0" smtClean="0"/>
                        <a:t> preceding year</a:t>
                      </a:r>
                      <a:endParaRPr lang="en-US" dirty="0"/>
                    </a:p>
                  </a:txBody>
                  <a:tcPr/>
                </a:tc>
                <a:tc>
                  <a:txBody>
                    <a:bodyPr/>
                    <a:lstStyle/>
                    <a:p>
                      <a:r>
                        <a:rPr lang="en-US" dirty="0" smtClean="0"/>
                        <a:t>Schedule F</a:t>
                      </a:r>
                      <a:endParaRPr lang="en-US" dirty="0"/>
                    </a:p>
                  </a:txBody>
                  <a:tcPr/>
                </a:tc>
                <a:extLst>
                  <a:ext uri="{0D108BD9-81ED-4DB2-BD59-A6C34878D82A}">
                    <a16:rowId xmlns:a16="http://schemas.microsoft.com/office/drawing/2014/main" xmlns="" val="958451031"/>
                  </a:ext>
                </a:extLst>
              </a:tr>
              <a:tr h="492981">
                <a:tc>
                  <a:txBody>
                    <a:bodyPr/>
                    <a:lstStyle/>
                    <a:p>
                      <a:r>
                        <a:rPr lang="en-US" dirty="0" smtClean="0"/>
                        <a:t>Annual</a:t>
                      </a:r>
                      <a:r>
                        <a:rPr lang="en-US" baseline="0" dirty="0" smtClean="0"/>
                        <a:t> licensing report to assessor by March 30</a:t>
                      </a:r>
                      <a:endParaRPr lang="en-US" dirty="0"/>
                    </a:p>
                  </a:txBody>
                  <a:tcPr/>
                </a:tc>
                <a:tc>
                  <a:txBody>
                    <a:bodyPr/>
                    <a:lstStyle/>
                    <a:p>
                      <a:r>
                        <a:rPr lang="en-US" dirty="0" smtClean="0"/>
                        <a:t>Raised onsite of Game Farm licensed under 97A.105</a:t>
                      </a:r>
                      <a:endParaRPr lang="en-US" dirty="0"/>
                    </a:p>
                  </a:txBody>
                  <a:tcPr/>
                </a:tc>
                <a:extLst>
                  <a:ext uri="{0D108BD9-81ED-4DB2-BD59-A6C34878D82A}">
                    <a16:rowId xmlns:a16="http://schemas.microsoft.com/office/drawing/2014/main" xmlns="" val="3059552572"/>
                  </a:ext>
                </a:extLst>
              </a:tr>
            </a:tbl>
          </a:graphicData>
        </a:graphic>
      </p:graphicFrame>
      <p:pic>
        <p:nvPicPr>
          <p:cNvPr id="9" name="Picture 8"/>
          <p:cNvPicPr>
            <a:picLocks noChangeAspect="1"/>
          </p:cNvPicPr>
          <p:nvPr/>
        </p:nvPicPr>
        <p:blipFill>
          <a:blip r:embed="rId5"/>
          <a:stretch>
            <a:fillRect/>
          </a:stretch>
        </p:blipFill>
        <p:spPr>
          <a:xfrm>
            <a:off x="3867150" y="3621819"/>
            <a:ext cx="4457700" cy="35175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612835899"/>
              </p:ext>
            </p:extLst>
          </p:nvPr>
        </p:nvGraphicFramePr>
        <p:xfrm>
          <a:off x="2032000" y="3973576"/>
          <a:ext cx="8128000" cy="70974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105358512"/>
                    </a:ext>
                  </a:extLst>
                </a:gridCol>
              </a:tblGrid>
              <a:tr h="709742">
                <a:tc>
                  <a:txBody>
                    <a:bodyPr/>
                    <a:lstStyle/>
                    <a:p>
                      <a:r>
                        <a:rPr lang="en-US" dirty="0" smtClean="0"/>
                        <a:t>Production may occur on or off the Shooting Preserve</a:t>
                      </a:r>
                      <a:r>
                        <a:rPr lang="en-US" baseline="0" dirty="0" smtClean="0"/>
                        <a:t>, but must be raised for use on a Shooting Preserve licensed under 97A.115</a:t>
                      </a:r>
                      <a:endParaRPr lang="en-US" dirty="0"/>
                    </a:p>
                  </a:txBody>
                  <a:tcPr/>
                </a:tc>
                <a:extLst>
                  <a:ext uri="{0D108BD9-81ED-4DB2-BD59-A6C34878D82A}">
                    <a16:rowId xmlns:a16="http://schemas.microsoft.com/office/drawing/2014/main" xmlns="" val="2626077324"/>
                  </a:ext>
                </a:extLst>
              </a:tr>
            </a:tbl>
          </a:graphicData>
        </a:graphic>
      </p:graphicFrame>
    </p:spTree>
    <p:extLst>
      <p:ext uri="{BB962C8B-B14F-4D97-AF65-F5344CB8AC3E}">
        <p14:creationId xmlns:p14="http://schemas.microsoft.com/office/powerpoint/2010/main" val="1369598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Aquaculture - </a:t>
            </a:r>
            <a:r>
              <a:rPr lang="en-US" dirty="0" smtClean="0"/>
              <a:t>Conditional</a:t>
            </a:r>
            <a:endParaRPr lang="en-US" dirty="0"/>
          </a:p>
        </p:txBody>
      </p:sp>
      <p:grpSp>
        <p:nvGrpSpPr>
          <p:cNvPr id="3" name="Group 2"/>
          <p:cNvGrpSpPr/>
          <p:nvPr/>
        </p:nvGrpSpPr>
        <p:grpSpPr>
          <a:xfrm>
            <a:off x="216131" y="2884424"/>
            <a:ext cx="1205345" cy="1089152"/>
            <a:chOff x="1783871" y="890618"/>
            <a:chExt cx="1089152" cy="1089152"/>
          </a:xfrm>
        </p:grpSpPr>
        <p:sp>
          <p:nvSpPr>
            <p:cNvPr id="4" name="Rounded Rectangle 3"/>
            <p:cNvSpPr/>
            <p:nvPr/>
          </p:nvSpPr>
          <p:spPr>
            <a:xfrm>
              <a:off x="1783871" y="890618"/>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1837039" y="943786"/>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Aquaculture - Conditional</a:t>
              </a:r>
              <a:endParaRPr lang="en-US" sz="1400" kern="1200" dirty="0"/>
            </a:p>
          </p:txBody>
        </p:sp>
      </p:grpSp>
      <p:sp>
        <p:nvSpPr>
          <p:cNvPr id="6" name="Rectangle 5"/>
          <p:cNvSpPr/>
          <p:nvPr/>
        </p:nvSpPr>
        <p:spPr>
          <a:xfrm>
            <a:off x="3266902" y="1828800"/>
            <a:ext cx="7115694" cy="646331"/>
          </a:xfrm>
          <a:prstGeom prst="rect">
            <a:avLst/>
          </a:prstGeom>
        </p:spPr>
        <p:txBody>
          <a:bodyPr wrap="square">
            <a:spAutoFit/>
          </a:bodyPr>
          <a:lstStyle/>
          <a:p>
            <a:r>
              <a:rPr lang="en-US" dirty="0"/>
              <a:t>(2) </a:t>
            </a:r>
            <a:r>
              <a:rPr lang="en-US" dirty="0" smtClean="0"/>
              <a:t>aquaculture </a:t>
            </a:r>
            <a:r>
              <a:rPr lang="en-US" dirty="0"/>
              <a:t>products for sale and consumption, as defined under section </a:t>
            </a:r>
            <a:r>
              <a:rPr lang="en-US" dirty="0">
                <a:hlinkClick r:id="rId3"/>
              </a:rPr>
              <a:t>17.47</a:t>
            </a:r>
            <a:r>
              <a:rPr lang="en-US" dirty="0"/>
              <a:t>, if the aquaculture occurs on land zoned for agricultural use;</a:t>
            </a:r>
          </a:p>
        </p:txBody>
      </p:sp>
      <p:pic>
        <p:nvPicPr>
          <p:cNvPr id="7" name="Picture 6"/>
          <p:cNvPicPr>
            <a:picLocks noChangeAspect="1"/>
          </p:cNvPicPr>
          <p:nvPr/>
        </p:nvPicPr>
        <p:blipFill>
          <a:blip r:embed="rId4"/>
          <a:stretch>
            <a:fillRect/>
          </a:stretch>
        </p:blipFill>
        <p:spPr>
          <a:xfrm>
            <a:off x="2381250" y="3291840"/>
            <a:ext cx="7429500" cy="324413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860729098"/>
              </p:ext>
            </p:extLst>
          </p:nvPr>
        </p:nvGraphicFramePr>
        <p:xfrm>
          <a:off x="3379304" y="2613243"/>
          <a:ext cx="5049079" cy="503668"/>
        </p:xfrm>
        <a:graphic>
          <a:graphicData uri="http://schemas.openxmlformats.org/drawingml/2006/table">
            <a:tbl>
              <a:tblPr firstRow="1" bandRow="1">
                <a:tableStyleId>{5C22544A-7EE6-4342-B048-85BDC9FD1C3A}</a:tableStyleId>
              </a:tblPr>
              <a:tblGrid>
                <a:gridCol w="5049079">
                  <a:extLst>
                    <a:ext uri="{9D8B030D-6E8A-4147-A177-3AD203B41FA5}">
                      <a16:colId xmlns:a16="http://schemas.microsoft.com/office/drawing/2014/main" xmlns="" val="1712739181"/>
                    </a:ext>
                  </a:extLst>
                </a:gridCol>
              </a:tblGrid>
              <a:tr h="503668">
                <a:tc>
                  <a:txBody>
                    <a:bodyPr/>
                    <a:lstStyle/>
                    <a:p>
                      <a:r>
                        <a:rPr lang="en-US" sz="2400" dirty="0" smtClean="0"/>
                        <a:t>On Land Zoned for</a:t>
                      </a:r>
                      <a:r>
                        <a:rPr lang="en-US" sz="2400" baseline="0" dirty="0" smtClean="0"/>
                        <a:t> Agricultural use</a:t>
                      </a:r>
                      <a:endParaRPr lang="en-US" sz="2400" dirty="0"/>
                    </a:p>
                  </a:txBody>
                  <a:tcPr/>
                </a:tc>
                <a:extLst>
                  <a:ext uri="{0D108BD9-81ED-4DB2-BD59-A6C34878D82A}">
                    <a16:rowId xmlns:a16="http://schemas.microsoft.com/office/drawing/2014/main" xmlns="" val="708189525"/>
                  </a:ext>
                </a:extLst>
              </a:tr>
            </a:tbl>
          </a:graphicData>
        </a:graphic>
      </p:graphicFrame>
    </p:spTree>
    <p:extLst>
      <p:ext uri="{BB962C8B-B14F-4D97-AF65-F5344CB8AC3E}">
        <p14:creationId xmlns:p14="http://schemas.microsoft.com/office/powerpoint/2010/main" val="4082609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Boarding of Horses - </a:t>
            </a:r>
            <a:r>
              <a:rPr lang="en-US" dirty="0" smtClean="0"/>
              <a:t>Conditional</a:t>
            </a:r>
            <a:endParaRPr lang="en-US" dirty="0"/>
          </a:p>
        </p:txBody>
      </p:sp>
      <p:grpSp>
        <p:nvGrpSpPr>
          <p:cNvPr id="3" name="Group 2"/>
          <p:cNvGrpSpPr/>
          <p:nvPr/>
        </p:nvGrpSpPr>
        <p:grpSpPr>
          <a:xfrm>
            <a:off x="477078" y="2884424"/>
            <a:ext cx="1216550" cy="1089152"/>
            <a:chOff x="1355226" y="2768638"/>
            <a:chExt cx="1089152" cy="1089152"/>
          </a:xfrm>
        </p:grpSpPr>
        <p:sp>
          <p:nvSpPr>
            <p:cNvPr id="4" name="Rounded Rectangle 3"/>
            <p:cNvSpPr/>
            <p:nvPr/>
          </p:nvSpPr>
          <p:spPr>
            <a:xfrm>
              <a:off x="1355226" y="2768638"/>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1408394" y="2821806"/>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Commercial Boarding of Horses - Conditional</a:t>
              </a:r>
              <a:endParaRPr lang="en-US" sz="1400" kern="1200" dirty="0"/>
            </a:p>
          </p:txBody>
        </p:sp>
      </p:grpSp>
      <p:sp>
        <p:nvSpPr>
          <p:cNvPr id="6" name="Rectangle 5"/>
          <p:cNvSpPr/>
          <p:nvPr/>
        </p:nvSpPr>
        <p:spPr>
          <a:xfrm>
            <a:off x="3466770" y="1900362"/>
            <a:ext cx="5677230" cy="3416320"/>
          </a:xfrm>
          <a:prstGeom prst="rect">
            <a:avLst/>
          </a:prstGeom>
        </p:spPr>
        <p:txBody>
          <a:bodyPr wrap="square">
            <a:spAutoFit/>
          </a:bodyPr>
          <a:lstStyle/>
          <a:p>
            <a:r>
              <a:rPr lang="en-US" dirty="0" smtClean="0"/>
              <a:t>commercial </a:t>
            </a:r>
            <a:r>
              <a:rPr lang="en-US" dirty="0"/>
              <a:t>boarding of horses, which may include related horse training and riding instruction, if the boarding is done on property that is also used for raising pasture to graze horses or raising or cultivating other agricultural products as defined in clause (1); It is the expectation that the training and riding instruction related to </a:t>
            </a:r>
            <a:r>
              <a:rPr lang="en-US" dirty="0" smtClean="0"/>
              <a:t>the commercial </a:t>
            </a:r>
            <a:r>
              <a:rPr lang="en-US" dirty="0"/>
              <a:t>boarding is that which is provided to </a:t>
            </a:r>
            <a:r>
              <a:rPr lang="en-US" dirty="0">
                <a:solidFill>
                  <a:srgbClr val="FF0000"/>
                </a:solidFill>
              </a:rPr>
              <a:t>those individuals who are </a:t>
            </a:r>
            <a:r>
              <a:rPr lang="en-US" dirty="0" smtClean="0">
                <a:solidFill>
                  <a:srgbClr val="FF0000"/>
                </a:solidFill>
              </a:rPr>
              <a:t>boarding their </a:t>
            </a:r>
            <a:r>
              <a:rPr lang="en-US" dirty="0">
                <a:solidFill>
                  <a:srgbClr val="FF0000"/>
                </a:solidFill>
              </a:rPr>
              <a:t>horses onsite</a:t>
            </a:r>
            <a:r>
              <a:rPr lang="en-US" dirty="0"/>
              <a:t>. If the training and riding instruction are provided to the general</a:t>
            </a:r>
          </a:p>
          <a:p>
            <a:r>
              <a:rPr lang="en-US" dirty="0"/>
              <a:t>public (e.g. those who do not board their horses onsite) that portion of the </a:t>
            </a:r>
            <a:r>
              <a:rPr lang="en-US" dirty="0" smtClean="0"/>
              <a:t>property would </a:t>
            </a:r>
            <a:r>
              <a:rPr lang="en-US" dirty="0"/>
              <a:t>be classified as commercial.</a:t>
            </a:r>
          </a:p>
        </p:txBody>
      </p:sp>
    </p:spTree>
    <p:extLst>
      <p:ext uri="{BB962C8B-B14F-4D97-AF65-F5344CB8AC3E}">
        <p14:creationId xmlns:p14="http://schemas.microsoft.com/office/powerpoint/2010/main" val="525564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Horse is it?</a:t>
            </a:r>
            <a:endParaRPr lang="en-US" dirty="0"/>
          </a:p>
        </p:txBody>
      </p:sp>
      <p:grpSp>
        <p:nvGrpSpPr>
          <p:cNvPr id="5" name="Group 4"/>
          <p:cNvGrpSpPr/>
          <p:nvPr/>
        </p:nvGrpSpPr>
        <p:grpSpPr>
          <a:xfrm>
            <a:off x="345948" y="1961060"/>
            <a:ext cx="1089152" cy="1089152"/>
            <a:chOff x="2148629" y="3828874"/>
            <a:chExt cx="1089152" cy="1089152"/>
          </a:xfrm>
        </p:grpSpPr>
        <p:sp>
          <p:nvSpPr>
            <p:cNvPr id="6" name="Rounded Rectangle 5"/>
            <p:cNvSpPr/>
            <p:nvPr/>
          </p:nvSpPr>
          <p:spPr>
            <a:xfrm>
              <a:off x="2148629" y="3828874"/>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2201797" y="3882042"/>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Commercial Boarding of Horses - Conditional</a:t>
              </a:r>
              <a:endParaRPr lang="en-US" sz="1400" kern="1200" dirty="0"/>
            </a:p>
          </p:txBody>
        </p:sp>
      </p:grpSp>
      <p:graphicFrame>
        <p:nvGraphicFramePr>
          <p:cNvPr id="8" name="Diagram 7"/>
          <p:cNvGraphicFramePr/>
          <p:nvPr>
            <p:extLst>
              <p:ext uri="{D42A27DB-BD31-4B8C-83A1-F6EECF244321}">
                <p14:modId xmlns:p14="http://schemas.microsoft.com/office/powerpoint/2010/main" val="3862268141"/>
              </p:ext>
            </p:extLst>
          </p:nvPr>
        </p:nvGraphicFramePr>
        <p:xfrm>
          <a:off x="5106894" y="1852053"/>
          <a:ext cx="7649882"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052918" y="2913529"/>
            <a:ext cx="3765176" cy="1938992"/>
          </a:xfrm>
          <a:prstGeom prst="rect">
            <a:avLst/>
          </a:prstGeom>
          <a:noFill/>
        </p:spPr>
        <p:txBody>
          <a:bodyPr wrap="square" rtlCol="0">
            <a:spAutoFit/>
          </a:bodyPr>
          <a:lstStyle/>
          <a:p>
            <a:r>
              <a:rPr lang="en-US" dirty="0"/>
              <a:t>I</a:t>
            </a:r>
            <a:r>
              <a:rPr lang="en-US" sz="2000" dirty="0"/>
              <a:t>f the training and riding instruction are provided to the general public (e.g. those who do not board their horses onsite) that portion of the property would be classified as commercial.</a:t>
            </a:r>
          </a:p>
        </p:txBody>
      </p:sp>
    </p:spTree>
    <p:extLst>
      <p:ext uri="{BB962C8B-B14F-4D97-AF65-F5344CB8AC3E}">
        <p14:creationId xmlns:p14="http://schemas.microsoft.com/office/powerpoint/2010/main" val="3242941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Nonprofit equestrian organization - </a:t>
            </a:r>
            <a:r>
              <a:rPr lang="en-US" dirty="0" smtClean="0"/>
              <a:t>Conditional</a:t>
            </a:r>
            <a:endParaRPr lang="en-US" dirty="0"/>
          </a:p>
        </p:txBody>
      </p:sp>
      <p:grpSp>
        <p:nvGrpSpPr>
          <p:cNvPr id="3" name="Group 2"/>
          <p:cNvGrpSpPr/>
          <p:nvPr/>
        </p:nvGrpSpPr>
        <p:grpSpPr>
          <a:xfrm>
            <a:off x="206734" y="2884424"/>
            <a:ext cx="1256306" cy="1089152"/>
            <a:chOff x="2556265" y="4274694"/>
            <a:chExt cx="1089152" cy="1089152"/>
          </a:xfrm>
        </p:grpSpPr>
        <p:sp>
          <p:nvSpPr>
            <p:cNvPr id="4" name="Rounded Rectangle 3"/>
            <p:cNvSpPr/>
            <p:nvPr/>
          </p:nvSpPr>
          <p:spPr>
            <a:xfrm>
              <a:off x="2556265" y="4274694"/>
              <a:ext cx="1089152" cy="1089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2609433" y="4327862"/>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Nonprofit equestrian organization - Conditional</a:t>
              </a:r>
              <a:endParaRPr lang="en-US" sz="1300" kern="1200" dirty="0"/>
            </a:p>
          </p:txBody>
        </p:sp>
      </p:grpSp>
      <p:sp>
        <p:nvSpPr>
          <p:cNvPr id="6" name="Rectangle 5"/>
          <p:cNvSpPr/>
          <p:nvPr/>
        </p:nvSpPr>
        <p:spPr>
          <a:xfrm>
            <a:off x="3228230" y="1876509"/>
            <a:ext cx="5915769" cy="646331"/>
          </a:xfrm>
          <a:prstGeom prst="rect">
            <a:avLst/>
          </a:prstGeom>
        </p:spPr>
        <p:txBody>
          <a:bodyPr wrap="square">
            <a:spAutoFit/>
          </a:bodyPr>
          <a:lstStyle/>
          <a:p>
            <a:r>
              <a:rPr lang="en-US" dirty="0"/>
              <a:t>(4) property which is owned and operated by nonprofit organizations used for equestrian activities, excluding racing</a:t>
            </a:r>
          </a:p>
        </p:txBody>
      </p:sp>
      <p:graphicFrame>
        <p:nvGraphicFramePr>
          <p:cNvPr id="7" name="Table 6"/>
          <p:cNvGraphicFramePr>
            <a:graphicFrameLocks noGrp="1"/>
          </p:cNvGraphicFramePr>
          <p:nvPr>
            <p:extLst>
              <p:ext uri="{D42A27DB-BD31-4B8C-83A1-F6EECF244321}">
                <p14:modId xmlns:p14="http://schemas.microsoft.com/office/powerpoint/2010/main" val="1989487667"/>
              </p:ext>
            </p:extLst>
          </p:nvPr>
        </p:nvGraphicFramePr>
        <p:xfrm>
          <a:off x="2032000" y="2937592"/>
          <a:ext cx="8128000" cy="1419724"/>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444367041"/>
                    </a:ext>
                  </a:extLst>
                </a:gridCol>
              </a:tblGrid>
              <a:tr h="1419724">
                <a:tc>
                  <a:txBody>
                    <a:bodyPr/>
                    <a:lstStyle/>
                    <a:p>
                      <a:r>
                        <a:rPr lang="en-US" sz="2400" dirty="0" smtClean="0"/>
                        <a:t>Differentiate</a:t>
                      </a:r>
                      <a:r>
                        <a:rPr lang="en-US" sz="2400" baseline="0" dirty="0" smtClean="0"/>
                        <a:t> Human activities versus Equestrian.</a:t>
                      </a:r>
                    </a:p>
                    <a:p>
                      <a:r>
                        <a:rPr lang="en-US" sz="2400" baseline="0" dirty="0" smtClean="0"/>
                        <a:t>Split Class Campgrounds/ picnic areas/ shelters appropriately. </a:t>
                      </a:r>
                    </a:p>
                    <a:p>
                      <a:r>
                        <a:rPr lang="en-US" sz="2400" dirty="0" smtClean="0"/>
                        <a:t>Acreage = Areas used for Equestrian activities</a:t>
                      </a:r>
                      <a:endParaRPr lang="en-US" sz="2400" dirty="0"/>
                    </a:p>
                  </a:txBody>
                  <a:tcPr/>
                </a:tc>
                <a:extLst>
                  <a:ext uri="{0D108BD9-81ED-4DB2-BD59-A6C34878D82A}">
                    <a16:rowId xmlns:a16="http://schemas.microsoft.com/office/drawing/2014/main" xmlns="" val="2473409621"/>
                  </a:ext>
                </a:extLst>
              </a:tr>
            </a:tbl>
          </a:graphicData>
        </a:graphic>
      </p:graphicFrame>
    </p:spTree>
    <p:extLst>
      <p:ext uri="{BB962C8B-B14F-4D97-AF65-F5344CB8AC3E}">
        <p14:creationId xmlns:p14="http://schemas.microsoft.com/office/powerpoint/2010/main" val="3639268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4750"/>
          </a:xfrm>
        </p:spPr>
        <p:txBody>
          <a:bodyPr>
            <a:normAutofit fontScale="90000"/>
          </a:bodyPr>
          <a:lstStyle/>
          <a:p>
            <a:r>
              <a:rPr lang="en-US" dirty="0"/>
              <a:t>Drying, or storage of agricultural products , machinery or equipment  - </a:t>
            </a:r>
            <a:r>
              <a:rPr lang="en-US" dirty="0" smtClean="0"/>
              <a:t>Conditional “By The Owner”</a:t>
            </a:r>
            <a:endParaRPr lang="en-US" dirty="0"/>
          </a:p>
        </p:txBody>
      </p:sp>
      <p:sp>
        <p:nvSpPr>
          <p:cNvPr id="8" name="Rectangle 7"/>
          <p:cNvSpPr/>
          <p:nvPr/>
        </p:nvSpPr>
        <p:spPr>
          <a:xfrm>
            <a:off x="2456952" y="2828836"/>
            <a:ext cx="7482177" cy="1264642"/>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"Agricultural purposes" as used in this section means the raising, cultivation, drying, or storage of agricultural products for sale, or the storage of machinery or equipment used in support of agricultural production by the same farm entity. </a:t>
            </a:r>
          </a:p>
        </p:txBody>
      </p:sp>
      <p:sp>
        <p:nvSpPr>
          <p:cNvPr id="9" name="Rectangle 8"/>
          <p:cNvSpPr/>
          <p:nvPr/>
        </p:nvSpPr>
        <p:spPr>
          <a:xfrm>
            <a:off x="2456951" y="4603004"/>
            <a:ext cx="7482177" cy="1200329"/>
          </a:xfrm>
          <a:prstGeom prst="rect">
            <a:avLst/>
          </a:prstGeom>
        </p:spPr>
        <p:txBody>
          <a:bodyPr wrap="square">
            <a:spAutoFit/>
          </a:bodyPr>
          <a:lstStyle/>
          <a:p>
            <a:r>
              <a:rPr lang="en-US" dirty="0"/>
              <a:t>For a property to be classified as agricultural based only on the drying or storage of agricultural products, the products being dried or stored must have been produced by the same farm entity as the entity operating the drying or storage facility.</a:t>
            </a:r>
          </a:p>
        </p:txBody>
      </p:sp>
      <p:graphicFrame>
        <p:nvGraphicFramePr>
          <p:cNvPr id="10" name="Table 9"/>
          <p:cNvGraphicFramePr>
            <a:graphicFrameLocks noGrp="1"/>
          </p:cNvGraphicFramePr>
          <p:nvPr>
            <p:extLst>
              <p:ext uri="{D42A27DB-BD31-4B8C-83A1-F6EECF244321}">
                <p14:modId xmlns:p14="http://schemas.microsoft.com/office/powerpoint/2010/main" val="1305939884"/>
              </p:ext>
            </p:extLst>
          </p:nvPr>
        </p:nvGraphicFramePr>
        <p:xfrm>
          <a:off x="3442914" y="4064250"/>
          <a:ext cx="5049079" cy="503668"/>
        </p:xfrm>
        <a:graphic>
          <a:graphicData uri="http://schemas.openxmlformats.org/drawingml/2006/table">
            <a:tbl>
              <a:tblPr firstRow="1" bandRow="1">
                <a:tableStyleId>{5C22544A-7EE6-4342-B048-85BDC9FD1C3A}</a:tableStyleId>
              </a:tblPr>
              <a:tblGrid>
                <a:gridCol w="5049079">
                  <a:extLst>
                    <a:ext uri="{9D8B030D-6E8A-4147-A177-3AD203B41FA5}">
                      <a16:colId xmlns:a16="http://schemas.microsoft.com/office/drawing/2014/main" xmlns="" val="1712739181"/>
                    </a:ext>
                  </a:extLst>
                </a:gridCol>
              </a:tblGrid>
              <a:tr h="503668">
                <a:tc>
                  <a:txBody>
                    <a:bodyPr/>
                    <a:lstStyle/>
                    <a:p>
                      <a:r>
                        <a:rPr lang="en-US" sz="2400" baseline="0" dirty="0" smtClean="0"/>
                        <a:t>By the same Farm Entity</a:t>
                      </a:r>
                      <a:endParaRPr lang="en-US" sz="2400" dirty="0"/>
                    </a:p>
                  </a:txBody>
                  <a:tcPr/>
                </a:tc>
                <a:extLst>
                  <a:ext uri="{0D108BD9-81ED-4DB2-BD59-A6C34878D82A}">
                    <a16:rowId xmlns:a16="http://schemas.microsoft.com/office/drawing/2014/main" xmlns="" val="708189525"/>
                  </a:ext>
                </a:extLst>
              </a:tr>
            </a:tbl>
          </a:graphicData>
        </a:graphic>
      </p:graphicFrame>
      <p:pic>
        <p:nvPicPr>
          <p:cNvPr id="11" name="Picture 10"/>
          <p:cNvPicPr>
            <a:picLocks noChangeAspect="1"/>
          </p:cNvPicPr>
          <p:nvPr/>
        </p:nvPicPr>
        <p:blipFill>
          <a:blip r:embed="rId3"/>
          <a:stretch>
            <a:fillRect/>
          </a:stretch>
        </p:blipFill>
        <p:spPr>
          <a:xfrm>
            <a:off x="838200" y="2748894"/>
            <a:ext cx="1390008" cy="1280271"/>
          </a:xfrm>
          <a:prstGeom prst="rect">
            <a:avLst/>
          </a:prstGeom>
        </p:spPr>
      </p:pic>
    </p:spTree>
    <p:extLst>
      <p:ext uri="{BB962C8B-B14F-4D97-AF65-F5344CB8AC3E}">
        <p14:creationId xmlns:p14="http://schemas.microsoft.com/office/powerpoint/2010/main" val="295050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Agricultural Purposes – 20 defined uses apply to 273.13 Subd.23 (e) (1)</a:t>
            </a:r>
          </a:p>
        </p:txBody>
      </p:sp>
      <p:graphicFrame>
        <p:nvGraphicFramePr>
          <p:cNvPr id="3" name="Diagram 2"/>
          <p:cNvGraphicFramePr/>
          <p:nvPr>
            <p:extLst>
              <p:ext uri="{D42A27DB-BD31-4B8C-83A1-F6EECF244321}">
                <p14:modId xmlns:p14="http://schemas.microsoft.com/office/powerpoint/2010/main" val="2332179560"/>
              </p:ext>
            </p:extLst>
          </p:nvPr>
        </p:nvGraphicFramePr>
        <p:xfrm>
          <a:off x="2032000" y="1963972"/>
          <a:ext cx="8128000" cy="417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420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Obscure Agricultural Purposes– Typical Characteristics</a:t>
            </a:r>
            <a:endParaRPr lang="en-US" dirty="0"/>
          </a:p>
        </p:txBody>
      </p:sp>
      <p:graphicFrame>
        <p:nvGraphicFramePr>
          <p:cNvPr id="4" name="Diagram 3"/>
          <p:cNvGraphicFramePr/>
          <p:nvPr>
            <p:extLst>
              <p:ext uri="{D42A27DB-BD31-4B8C-83A1-F6EECF244321}">
                <p14:modId xmlns:p14="http://schemas.microsoft.com/office/powerpoint/2010/main" val="2206427261"/>
              </p:ext>
            </p:extLst>
          </p:nvPr>
        </p:nvGraphicFramePr>
        <p:xfrm>
          <a:off x="358219" y="2170706"/>
          <a:ext cx="11566688" cy="4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321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Qualified Acreage</a:t>
            </a:r>
            <a:endParaRPr lang="en-US" dirty="0"/>
          </a:p>
        </p:txBody>
      </p:sp>
      <p:graphicFrame>
        <p:nvGraphicFramePr>
          <p:cNvPr id="4" name="Diagram 3"/>
          <p:cNvGraphicFramePr/>
          <p:nvPr>
            <p:extLst>
              <p:ext uri="{D42A27DB-BD31-4B8C-83A1-F6EECF244321}">
                <p14:modId xmlns:p14="http://schemas.microsoft.com/office/powerpoint/2010/main" val="3762382999"/>
              </p:ext>
            </p:extLst>
          </p:nvPr>
        </p:nvGraphicFramePr>
        <p:xfrm>
          <a:off x="2032000" y="1447800"/>
          <a:ext cx="8128000" cy="469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651063" y="3205460"/>
            <a:ext cx="1042273"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OR</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17101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Program</a:t>
            </a:r>
            <a:endParaRPr lang="en-US" dirty="0"/>
          </a:p>
        </p:txBody>
      </p:sp>
      <p:graphicFrame>
        <p:nvGraphicFramePr>
          <p:cNvPr id="4" name="Diagram 3"/>
          <p:cNvGraphicFramePr/>
          <p:nvPr>
            <p:extLst>
              <p:ext uri="{D42A27DB-BD31-4B8C-83A1-F6EECF244321}">
                <p14:modId xmlns:p14="http://schemas.microsoft.com/office/powerpoint/2010/main" val="386643780"/>
              </p:ext>
            </p:extLst>
          </p:nvPr>
        </p:nvGraphicFramePr>
        <p:xfrm>
          <a:off x="3022600" y="7291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85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2a -House</a:t>
            </a:r>
            <a:r>
              <a:rPr lang="en-US" dirty="0"/>
              <a:t>, Garage and One Acre (HGA)</a:t>
            </a:r>
          </a:p>
        </p:txBody>
      </p:sp>
      <p:sp>
        <p:nvSpPr>
          <p:cNvPr id="3" name="TextBox 2"/>
          <p:cNvSpPr txBox="1"/>
          <p:nvPr/>
        </p:nvSpPr>
        <p:spPr>
          <a:xfrm>
            <a:off x="838200" y="1801091"/>
            <a:ext cx="10042236" cy="1754326"/>
          </a:xfrm>
          <a:prstGeom prst="rect">
            <a:avLst/>
          </a:prstGeom>
          <a:noFill/>
        </p:spPr>
        <p:txBody>
          <a:bodyPr wrap="square" rtlCol="0">
            <a:spAutoFit/>
          </a:bodyPr>
          <a:lstStyle/>
          <a:p>
            <a:r>
              <a:rPr lang="en-US" dirty="0"/>
              <a:t>When assessing farm property, the assessor must determine and list separately on the property</a:t>
            </a:r>
          </a:p>
          <a:p>
            <a:r>
              <a:rPr lang="en-US" dirty="0"/>
              <a:t>records the market value of the HGA. If any farm buildings or structures are located on this</a:t>
            </a:r>
          </a:p>
          <a:p>
            <a:r>
              <a:rPr lang="en-US" dirty="0"/>
              <a:t>acre of land, their market value shall not be included in this separate determination. This</a:t>
            </a:r>
          </a:p>
          <a:p>
            <a:r>
              <a:rPr lang="en-US" dirty="0"/>
              <a:t>allocation is very important and it is used for state aids, referendum market values, property</a:t>
            </a:r>
          </a:p>
          <a:p>
            <a:r>
              <a:rPr lang="en-US" dirty="0"/>
              <a:t>tax refunds, </a:t>
            </a:r>
            <a:r>
              <a:rPr lang="en-US" dirty="0" smtClean="0"/>
              <a:t>etc.. </a:t>
            </a:r>
            <a:r>
              <a:rPr lang="en-US" dirty="0"/>
              <a:t>Assessors should take great care in making certain these values are uniform</a:t>
            </a:r>
          </a:p>
          <a:p>
            <a:r>
              <a:rPr lang="en-US" dirty="0"/>
              <a:t>and equalized.</a:t>
            </a:r>
          </a:p>
        </p:txBody>
      </p:sp>
      <p:sp>
        <p:nvSpPr>
          <p:cNvPr id="4" name="TextBox 3"/>
          <p:cNvSpPr txBox="1"/>
          <p:nvPr/>
        </p:nvSpPr>
        <p:spPr>
          <a:xfrm>
            <a:off x="959224" y="4195482"/>
            <a:ext cx="9430870" cy="2031325"/>
          </a:xfrm>
          <a:prstGeom prst="rect">
            <a:avLst/>
          </a:prstGeom>
          <a:noFill/>
        </p:spPr>
        <p:txBody>
          <a:bodyPr wrap="square" rtlCol="0">
            <a:spAutoFit/>
          </a:bodyPr>
          <a:lstStyle/>
          <a:p>
            <a:r>
              <a:rPr lang="en-US" dirty="0" smtClean="0"/>
              <a:t>Dwelling(s) on 2a property – Split One acre and tie to the dwelling.</a:t>
            </a:r>
          </a:p>
          <a:p>
            <a:endParaRPr lang="en-US" dirty="0" smtClean="0"/>
          </a:p>
          <a:p>
            <a:pPr marL="285750" indent="-285750">
              <a:buFont typeface="Wingdings" panose="05000000000000000000" pitchFamily="2" charset="2"/>
              <a:buChar char="Ø"/>
            </a:pPr>
            <a:r>
              <a:rPr lang="en-US" dirty="0" smtClean="0"/>
              <a:t>Class 2a HGA if homesteaded by the owner or a qualifying Relative</a:t>
            </a:r>
          </a:p>
          <a:p>
            <a:pPr marL="285750" indent="-285750">
              <a:buFont typeface="Wingdings" panose="05000000000000000000" pitchFamily="2" charset="2"/>
              <a:buChar char="Ø"/>
            </a:pPr>
            <a:r>
              <a:rPr lang="en-US" dirty="0" smtClean="0"/>
              <a:t>Class 1a Residential if homestead by qualifying relative</a:t>
            </a:r>
          </a:p>
          <a:p>
            <a:pPr marL="285750" indent="-285750">
              <a:buFont typeface="Wingdings" panose="05000000000000000000" pitchFamily="2" charset="2"/>
              <a:buChar char="Ø"/>
            </a:pPr>
            <a:r>
              <a:rPr lang="en-US" dirty="0" smtClean="0"/>
              <a:t>Class 4bb (2) non homestead dwelling if only dwelling on parcel</a:t>
            </a:r>
          </a:p>
          <a:p>
            <a:pPr marL="285750" indent="-285750">
              <a:buFont typeface="Wingdings" panose="05000000000000000000" pitchFamily="2" charset="2"/>
              <a:buChar char="Ø"/>
            </a:pPr>
            <a:r>
              <a:rPr lang="en-US" dirty="0" smtClean="0"/>
              <a:t>Class 4b (3) non homestead dwelling on parcel containing two or three units</a:t>
            </a:r>
          </a:p>
          <a:p>
            <a:pPr marL="285750" indent="-285750">
              <a:buFont typeface="Wingdings" panose="05000000000000000000" pitchFamily="2" charset="2"/>
              <a:buChar char="Ø"/>
            </a:pPr>
            <a:r>
              <a:rPr lang="en-US" dirty="0" smtClean="0"/>
              <a:t>Class 4c (12) Seasonal</a:t>
            </a:r>
            <a:endParaRPr lang="en-US" dirty="0"/>
          </a:p>
        </p:txBody>
      </p:sp>
    </p:spTree>
    <p:extLst>
      <p:ext uri="{BB962C8B-B14F-4D97-AF65-F5344CB8AC3E}">
        <p14:creationId xmlns:p14="http://schemas.microsoft.com/office/powerpoint/2010/main" val="2145577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Reinvest In Minnesota</a:t>
            </a:r>
            <a:endParaRPr lang="en-US" dirty="0"/>
          </a:p>
        </p:txBody>
      </p:sp>
      <p:grpSp>
        <p:nvGrpSpPr>
          <p:cNvPr id="3" name="Group 2"/>
          <p:cNvGrpSpPr/>
          <p:nvPr/>
        </p:nvGrpSpPr>
        <p:grpSpPr>
          <a:xfrm>
            <a:off x="314326" y="2884424"/>
            <a:ext cx="1295400" cy="1089152"/>
            <a:chOff x="3519423" y="465"/>
            <a:chExt cx="1089152" cy="1089152"/>
          </a:xfrm>
        </p:grpSpPr>
        <p:sp>
          <p:nvSpPr>
            <p:cNvPr id="4" name="Rounded Rectangle 3"/>
            <p:cNvSpPr/>
            <p:nvPr/>
          </p:nvSpPr>
          <p:spPr>
            <a:xfrm>
              <a:off x="3519423" y="465"/>
              <a:ext cx="1089152" cy="1089152"/>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ounded Rectangle 4"/>
            <p:cNvSpPr txBox="1"/>
            <p:nvPr/>
          </p:nvSpPr>
          <p:spPr>
            <a:xfrm>
              <a:off x="3572591" y="53633"/>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RIM</a:t>
              </a:r>
              <a:endParaRPr lang="en-US" sz="3600" kern="1200" dirty="0"/>
            </a:p>
          </p:txBody>
        </p:sp>
      </p:grpSp>
      <p:sp>
        <p:nvSpPr>
          <p:cNvPr id="6" name="TextBox 5"/>
          <p:cNvSpPr txBox="1"/>
          <p:nvPr/>
        </p:nvSpPr>
        <p:spPr>
          <a:xfrm>
            <a:off x="2714625" y="1924050"/>
            <a:ext cx="7058025"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State Program. </a:t>
            </a:r>
          </a:p>
          <a:p>
            <a:pPr marL="285750" indent="-285750">
              <a:buFont typeface="Wingdings" panose="05000000000000000000" pitchFamily="2" charset="2"/>
              <a:buChar char="Ø"/>
            </a:pPr>
            <a:r>
              <a:rPr lang="en-US" dirty="0" smtClean="0"/>
              <a:t>Board of Water and Soil Resources Oversees</a:t>
            </a:r>
          </a:p>
          <a:p>
            <a:pPr marL="285750" indent="-285750">
              <a:buFont typeface="Wingdings" panose="05000000000000000000" pitchFamily="2" charset="2"/>
              <a:buChar char="Ø"/>
            </a:pPr>
            <a:r>
              <a:rPr lang="en-US" dirty="0" smtClean="0"/>
              <a:t>Soil and Water Conservation District Administer</a:t>
            </a:r>
          </a:p>
          <a:p>
            <a:pPr marL="285750" indent="-285750">
              <a:buFont typeface="Wingdings" panose="05000000000000000000" pitchFamily="2" charset="2"/>
              <a:buChar char="Ø"/>
            </a:pPr>
            <a:r>
              <a:rPr lang="en-US" dirty="0" smtClean="0"/>
              <a:t>Recorded Conservation Easement</a:t>
            </a:r>
          </a:p>
          <a:p>
            <a:pPr marL="285750" indent="-285750">
              <a:buFont typeface="Wingdings" panose="05000000000000000000" pitchFamily="2" charset="2"/>
              <a:buChar char="Ø"/>
            </a:pPr>
            <a:r>
              <a:rPr lang="en-US" dirty="0" smtClean="0"/>
              <a:t>Binding to the Property</a:t>
            </a:r>
          </a:p>
          <a:p>
            <a:pPr marL="285750" indent="-285750">
              <a:buFont typeface="Wingdings" panose="05000000000000000000" pitchFamily="2" charset="2"/>
              <a:buChar char="Ø"/>
            </a:pPr>
            <a:r>
              <a:rPr lang="en-US" dirty="0" smtClean="0"/>
              <a:t>Documentation includes map</a:t>
            </a:r>
          </a:p>
          <a:p>
            <a:pPr marL="285750" indent="-285750">
              <a:buFont typeface="Wingdings" panose="05000000000000000000" pitchFamily="2" charset="2"/>
              <a:buChar char="Ø"/>
            </a:pPr>
            <a:r>
              <a:rPr lang="en-US" dirty="0" smtClean="0"/>
              <a:t>Perpetual option</a:t>
            </a:r>
          </a:p>
          <a:p>
            <a:pPr marL="285750" indent="-285750">
              <a:buFont typeface="Wingdings" panose="05000000000000000000" pitchFamily="2" charset="2"/>
              <a:buChar char="Ø"/>
            </a:pPr>
            <a:r>
              <a:rPr lang="en-US" dirty="0" smtClean="0"/>
              <a:t>Typically one time payment</a:t>
            </a:r>
          </a:p>
        </p:txBody>
      </p:sp>
    </p:spTree>
    <p:extLst>
      <p:ext uri="{BB962C8B-B14F-4D97-AF65-F5344CB8AC3E}">
        <p14:creationId xmlns:p14="http://schemas.microsoft.com/office/powerpoint/2010/main" val="714774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Reserve Program</a:t>
            </a:r>
            <a:endParaRPr lang="en-US" dirty="0"/>
          </a:p>
        </p:txBody>
      </p:sp>
      <p:grpSp>
        <p:nvGrpSpPr>
          <p:cNvPr id="3" name="Group 2"/>
          <p:cNvGrpSpPr/>
          <p:nvPr/>
        </p:nvGrpSpPr>
        <p:grpSpPr>
          <a:xfrm>
            <a:off x="257175" y="2884424"/>
            <a:ext cx="1171575" cy="1089152"/>
            <a:chOff x="5683715" y="2164757"/>
            <a:chExt cx="1089152" cy="1089152"/>
          </a:xfrm>
        </p:grpSpPr>
        <p:sp>
          <p:nvSpPr>
            <p:cNvPr id="4" name="Rounded Rectangle 3"/>
            <p:cNvSpPr/>
            <p:nvPr/>
          </p:nvSpPr>
          <p:spPr>
            <a:xfrm>
              <a:off x="5683715" y="2164757"/>
              <a:ext cx="1089152" cy="1089152"/>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ounded Rectangle 4"/>
            <p:cNvSpPr txBox="1"/>
            <p:nvPr/>
          </p:nvSpPr>
          <p:spPr>
            <a:xfrm>
              <a:off x="5736883" y="2217925"/>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CRP</a:t>
              </a:r>
              <a:endParaRPr lang="en-US" sz="3600" kern="1200" dirty="0"/>
            </a:p>
          </p:txBody>
        </p:sp>
      </p:grpSp>
      <p:sp>
        <p:nvSpPr>
          <p:cNvPr id="8" name="TextBox 7"/>
          <p:cNvSpPr txBox="1"/>
          <p:nvPr/>
        </p:nvSpPr>
        <p:spPr>
          <a:xfrm>
            <a:off x="2362200" y="1690688"/>
            <a:ext cx="7591425"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Federal Government  (USDA) Program</a:t>
            </a:r>
          </a:p>
          <a:p>
            <a:pPr marL="285750" indent="-285750">
              <a:buFont typeface="Wingdings" panose="05000000000000000000" pitchFamily="2" charset="2"/>
              <a:buChar char="Ø"/>
            </a:pPr>
            <a:r>
              <a:rPr lang="en-US" dirty="0" smtClean="0"/>
              <a:t>Natural Resource Conservation Service (NRCS) and Farm Service Agency (FSA) administer.</a:t>
            </a:r>
          </a:p>
          <a:p>
            <a:pPr marL="285750" indent="-285750">
              <a:buFont typeface="Wingdings" panose="05000000000000000000" pitchFamily="2" charset="2"/>
              <a:buChar char="Ø"/>
            </a:pPr>
            <a:r>
              <a:rPr lang="en-US" dirty="0" smtClean="0"/>
              <a:t>Contract with Annual Payments.</a:t>
            </a:r>
          </a:p>
          <a:p>
            <a:pPr marL="285750" indent="-285750">
              <a:buFont typeface="Wingdings" panose="05000000000000000000" pitchFamily="2" charset="2"/>
              <a:buChar char="Ø"/>
            </a:pPr>
            <a:r>
              <a:rPr lang="en-US" dirty="0" smtClean="0"/>
              <a:t>Contract binding to owner who enrolls.</a:t>
            </a:r>
          </a:p>
          <a:p>
            <a:pPr marL="285750" indent="-285750">
              <a:buFont typeface="Wingdings" panose="05000000000000000000" pitchFamily="2" charset="2"/>
              <a:buChar char="Ø"/>
            </a:pPr>
            <a:r>
              <a:rPr lang="en-US" dirty="0" smtClean="0"/>
              <a:t>Continuation in program optional with change in ownership.</a:t>
            </a:r>
          </a:p>
          <a:p>
            <a:pPr marL="285750" indent="-285750">
              <a:buFont typeface="Wingdings" panose="05000000000000000000" pitchFamily="2" charset="2"/>
              <a:buChar char="Ø"/>
            </a:pPr>
            <a:r>
              <a:rPr lang="en-US" dirty="0" smtClean="0"/>
              <a:t>Contract minimum 10 years, will have a expiration date.</a:t>
            </a:r>
          </a:p>
          <a:p>
            <a:pPr marL="285750" indent="-285750">
              <a:buFont typeface="Wingdings" panose="05000000000000000000" pitchFamily="2" charset="2"/>
              <a:buChar char="Ø"/>
            </a:pPr>
            <a:r>
              <a:rPr lang="en-US" dirty="0" smtClean="0"/>
              <a:t>Many programs under the “CRP” Umbrella</a:t>
            </a:r>
          </a:p>
          <a:p>
            <a:pPr marL="285750" indent="-285750">
              <a:buFont typeface="Wingdings" panose="05000000000000000000" pitchFamily="2" charset="2"/>
              <a:buChar char="Ø"/>
            </a:pPr>
            <a:r>
              <a:rPr lang="en-US" dirty="0" smtClean="0"/>
              <a:t>CREP is a CRP program with a state Enhancement</a:t>
            </a:r>
            <a:endParaRPr lang="en-US" dirty="0"/>
          </a:p>
        </p:txBody>
      </p:sp>
    </p:spTree>
    <p:extLst>
      <p:ext uri="{BB962C8B-B14F-4D97-AF65-F5344CB8AC3E}">
        <p14:creationId xmlns:p14="http://schemas.microsoft.com/office/powerpoint/2010/main" val="42112966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a:t>
            </a:r>
            <a:r>
              <a:rPr lang="en-US" dirty="0"/>
              <a:t>state or federal conservation program</a:t>
            </a:r>
          </a:p>
        </p:txBody>
      </p:sp>
      <p:grpSp>
        <p:nvGrpSpPr>
          <p:cNvPr id="3" name="Group 2"/>
          <p:cNvGrpSpPr/>
          <p:nvPr/>
        </p:nvGrpSpPr>
        <p:grpSpPr>
          <a:xfrm>
            <a:off x="323850" y="2884424"/>
            <a:ext cx="1314450" cy="1089152"/>
            <a:chOff x="1355132" y="2164757"/>
            <a:chExt cx="1089152" cy="1089152"/>
          </a:xfrm>
        </p:grpSpPr>
        <p:sp>
          <p:nvSpPr>
            <p:cNvPr id="4" name="Rounded Rectangle 3"/>
            <p:cNvSpPr/>
            <p:nvPr/>
          </p:nvSpPr>
          <p:spPr>
            <a:xfrm>
              <a:off x="1355132" y="2164757"/>
              <a:ext cx="1089152" cy="1089152"/>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ounded Rectangle 4"/>
            <p:cNvSpPr txBox="1"/>
            <p:nvPr/>
          </p:nvSpPr>
          <p:spPr>
            <a:xfrm>
              <a:off x="1408300" y="2217925"/>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Other Similar</a:t>
              </a:r>
              <a:endParaRPr lang="en-US" sz="2400" kern="1200" dirty="0"/>
            </a:p>
          </p:txBody>
        </p:sp>
      </p:grpSp>
      <p:sp>
        <p:nvSpPr>
          <p:cNvPr id="6" name="TextBox 5"/>
          <p:cNvSpPr txBox="1"/>
          <p:nvPr/>
        </p:nvSpPr>
        <p:spPr>
          <a:xfrm>
            <a:off x="2190750" y="1619250"/>
            <a:ext cx="81534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Flexibility to allow for changing acronyms.</a:t>
            </a:r>
          </a:p>
          <a:p>
            <a:pPr marL="285750" indent="-285750">
              <a:buFont typeface="Wingdings" panose="05000000000000000000" pitchFamily="2" charset="2"/>
              <a:buChar char="Ø"/>
            </a:pPr>
            <a:r>
              <a:rPr lang="en-US" dirty="0" smtClean="0"/>
              <a:t>In </a:t>
            </a:r>
            <a:r>
              <a:rPr lang="en-US" dirty="0"/>
              <a:t>production and classified ag prior to </a:t>
            </a:r>
            <a:r>
              <a:rPr lang="en-US" dirty="0" smtClean="0"/>
              <a:t>enrollment.</a:t>
            </a:r>
          </a:p>
          <a:p>
            <a:pPr marL="285750" indent="-285750">
              <a:buFont typeface="Wingdings" panose="05000000000000000000" pitchFamily="2" charset="2"/>
              <a:buChar char="Ø"/>
            </a:pPr>
            <a:r>
              <a:rPr lang="en-US" dirty="0" smtClean="0"/>
              <a:t>Administered by State or Federal agency</a:t>
            </a:r>
          </a:p>
          <a:p>
            <a:pPr marL="285750" indent="-285750">
              <a:buFont typeface="Wingdings" panose="05000000000000000000" pitchFamily="2" charset="2"/>
              <a:buChar char="Ø"/>
            </a:pPr>
            <a:r>
              <a:rPr lang="en-US" dirty="0" smtClean="0"/>
              <a:t>Prohibit farming.</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175477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40000"/>
                <a:lumOff val="60000"/>
              </a:schemeClr>
            </a:gs>
            <a:gs pos="83000">
              <a:schemeClr val="accent2">
                <a:lumMod val="20000"/>
                <a:lumOff val="8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conservation programs</a:t>
            </a:r>
          </a:p>
        </p:txBody>
      </p:sp>
      <p:grpSp>
        <p:nvGrpSpPr>
          <p:cNvPr id="3" name="Group 2"/>
          <p:cNvGrpSpPr/>
          <p:nvPr/>
        </p:nvGrpSpPr>
        <p:grpSpPr>
          <a:xfrm>
            <a:off x="219076" y="2884424"/>
            <a:ext cx="1333500" cy="1089152"/>
            <a:chOff x="3519423" y="4329049"/>
            <a:chExt cx="1089152" cy="1089152"/>
          </a:xfrm>
        </p:grpSpPr>
        <p:sp>
          <p:nvSpPr>
            <p:cNvPr id="4" name="Rounded Rectangle 3"/>
            <p:cNvSpPr/>
            <p:nvPr/>
          </p:nvSpPr>
          <p:spPr>
            <a:xfrm>
              <a:off x="3519423" y="4329049"/>
              <a:ext cx="1089152" cy="1089152"/>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ounded Rectangle 4"/>
            <p:cNvSpPr txBox="1"/>
            <p:nvPr/>
          </p:nvSpPr>
          <p:spPr>
            <a:xfrm>
              <a:off x="3572591" y="4382217"/>
              <a:ext cx="982816" cy="98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smtClean="0"/>
                <a:t>Local</a:t>
              </a:r>
              <a:endParaRPr lang="en-US" sz="3100" kern="1200" dirty="0"/>
            </a:p>
          </p:txBody>
        </p:sp>
      </p:grpSp>
      <p:sp>
        <p:nvSpPr>
          <p:cNvPr id="6" name="TextBox 5"/>
          <p:cNvSpPr txBox="1"/>
          <p:nvPr/>
        </p:nvSpPr>
        <p:spPr>
          <a:xfrm>
            <a:off x="2971800" y="3324225"/>
            <a:ext cx="6686550" cy="2123658"/>
          </a:xfrm>
          <a:prstGeom prst="rect">
            <a:avLst/>
          </a:prstGeom>
          <a:noFill/>
        </p:spPr>
        <p:txBody>
          <a:bodyPr wrap="square" rtlCol="0">
            <a:spAutoFit/>
          </a:bodyPr>
          <a:lstStyle/>
          <a:p>
            <a:r>
              <a:rPr lang="en-US" sz="2400" dirty="0" smtClean="0"/>
              <a:t>The Landowner must:                         </a:t>
            </a:r>
          </a:p>
          <a:p>
            <a:pPr marL="285750" indent="-285750">
              <a:buFont typeface="Wingdings" panose="05000000000000000000" pitchFamily="2" charset="2"/>
              <a:buChar char="Ø"/>
            </a:pPr>
            <a:r>
              <a:rPr lang="en-US" dirty="0" smtClean="0"/>
              <a:t>receive annual payments </a:t>
            </a:r>
            <a:r>
              <a:rPr lang="en-US" dirty="0"/>
              <a:t>of at least $50 per acre in exchange for use or other restrictions </a:t>
            </a:r>
            <a:r>
              <a:rPr lang="en-US" dirty="0" smtClean="0"/>
              <a:t>on the land.</a:t>
            </a:r>
          </a:p>
          <a:p>
            <a:pPr marL="285750" indent="-285750">
              <a:buFont typeface="Wingdings" panose="05000000000000000000" pitchFamily="2" charset="2"/>
              <a:buChar char="Ø"/>
            </a:pPr>
            <a:r>
              <a:rPr lang="en-US" dirty="0"/>
              <a:t>apply to the assessor by February 1 of the assessment </a:t>
            </a:r>
            <a:r>
              <a:rPr lang="en-US" dirty="0" smtClean="0"/>
              <a:t>year.</a:t>
            </a:r>
          </a:p>
          <a:p>
            <a:pPr marL="285750" indent="-285750">
              <a:buFont typeface="Wingdings" panose="05000000000000000000" pitchFamily="2" charset="2"/>
              <a:buChar char="Ø"/>
            </a:pPr>
            <a:r>
              <a:rPr lang="en-US" dirty="0"/>
              <a:t>submit information required by the assessor including a copy of </a:t>
            </a:r>
            <a:r>
              <a:rPr lang="en-US" dirty="0" smtClean="0"/>
              <a:t>program requirements</a:t>
            </a:r>
            <a:r>
              <a:rPr lang="en-US" dirty="0"/>
              <a:t>, the agreement between land owner and the local agency, and a </a:t>
            </a:r>
            <a:r>
              <a:rPr lang="en-US" dirty="0" smtClean="0"/>
              <a:t>map of </a:t>
            </a:r>
            <a:r>
              <a:rPr lang="en-US" dirty="0"/>
              <a:t>the conservation </a:t>
            </a:r>
            <a:r>
              <a:rPr lang="en-US" dirty="0" smtClean="0"/>
              <a:t>area.</a:t>
            </a:r>
            <a:endParaRPr lang="en-US" dirty="0"/>
          </a:p>
        </p:txBody>
      </p:sp>
      <p:sp>
        <p:nvSpPr>
          <p:cNvPr id="7" name="TextBox 6"/>
          <p:cNvSpPr txBox="1"/>
          <p:nvPr/>
        </p:nvSpPr>
        <p:spPr>
          <a:xfrm>
            <a:off x="2381250" y="1381125"/>
            <a:ext cx="6829425" cy="1200329"/>
          </a:xfrm>
          <a:prstGeom prst="rect">
            <a:avLst/>
          </a:prstGeom>
          <a:noFill/>
        </p:spPr>
        <p:txBody>
          <a:bodyPr wrap="square" rtlCol="0">
            <a:spAutoFit/>
          </a:bodyPr>
          <a:lstStyle/>
          <a:p>
            <a:r>
              <a:rPr lang="en-US" dirty="0"/>
              <a:t>a "local conservation program" means a program administered by a town, statutory or home rule charter city, or county, including a watershed district, water management organization, or soil and water conservation district</a:t>
            </a:r>
          </a:p>
        </p:txBody>
      </p:sp>
    </p:spTree>
    <p:extLst>
      <p:ext uri="{BB962C8B-B14F-4D97-AF65-F5344CB8AC3E}">
        <p14:creationId xmlns:p14="http://schemas.microsoft.com/office/powerpoint/2010/main" val="2817655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20000"/>
                <a:lumOff val="8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 Left Overs</a:t>
            </a:r>
            <a:endParaRPr lang="en-US" dirty="0"/>
          </a:p>
        </p:txBody>
      </p:sp>
      <p:graphicFrame>
        <p:nvGraphicFramePr>
          <p:cNvPr id="3" name="Diagram 2"/>
          <p:cNvGraphicFramePr/>
          <p:nvPr>
            <p:extLst>
              <p:ext uri="{D42A27DB-BD31-4B8C-83A1-F6EECF244321}">
                <p14:modId xmlns:p14="http://schemas.microsoft.com/office/powerpoint/2010/main" val="3972634983"/>
              </p:ext>
            </p:extLst>
          </p:nvPr>
        </p:nvGraphicFramePr>
        <p:xfrm>
          <a:off x="2032000" y="1352551"/>
          <a:ext cx="8128000" cy="293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403860" y="5056605"/>
            <a:ext cx="6096000" cy="1477328"/>
          </a:xfrm>
          <a:prstGeom prst="rect">
            <a:avLst/>
          </a:prstGeom>
        </p:spPr>
        <p:txBody>
          <a:bodyPr>
            <a:spAutoFit/>
          </a:bodyPr>
          <a:lstStyle/>
          <a:p>
            <a:r>
              <a:rPr lang="en-US" dirty="0" smtClean="0"/>
              <a:t>Pursuant to DOR guidance, common </a:t>
            </a:r>
            <a:r>
              <a:rPr lang="en-US" dirty="0"/>
              <a:t>p</a:t>
            </a:r>
            <a:r>
              <a:rPr lang="en-US" dirty="0" smtClean="0"/>
              <a:t>ractice is </a:t>
            </a:r>
            <a:r>
              <a:rPr lang="en-US" dirty="0"/>
              <a:t>contiguous class 2b land masses, 10 acres or more in size, should be considered practical to separate from 2a land, while contiguous land masses less than 10 acres in size should be considered impractical to separate.</a:t>
            </a:r>
          </a:p>
        </p:txBody>
      </p:sp>
      <p:sp>
        <p:nvSpPr>
          <p:cNvPr id="6" name="TextBox 5"/>
          <p:cNvSpPr txBox="1"/>
          <p:nvPr/>
        </p:nvSpPr>
        <p:spPr>
          <a:xfrm>
            <a:off x="1978472" y="5089011"/>
            <a:ext cx="1425388" cy="646331"/>
          </a:xfrm>
          <a:prstGeom prst="rect">
            <a:avLst/>
          </a:prstGeom>
          <a:noFill/>
        </p:spPr>
        <p:txBody>
          <a:bodyPr wrap="square" rtlCol="0">
            <a:spAutoFit/>
          </a:bodyPr>
          <a:lstStyle/>
          <a:p>
            <a:r>
              <a:rPr lang="en-US" dirty="0" smtClean="0"/>
              <a:t>10 Acre Guideline:</a:t>
            </a:r>
            <a:endParaRPr lang="en-US" dirty="0"/>
          </a:p>
        </p:txBody>
      </p:sp>
    </p:spTree>
    <p:extLst>
      <p:ext uri="{BB962C8B-B14F-4D97-AF65-F5344CB8AC3E}">
        <p14:creationId xmlns:p14="http://schemas.microsoft.com/office/powerpoint/2010/main" val="3294409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20000"/>
                <a:lumOff val="8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898"/>
          </a:xfrm>
        </p:spPr>
        <p:txBody>
          <a:bodyPr/>
          <a:lstStyle/>
          <a:p>
            <a:r>
              <a:rPr lang="en-US" dirty="0" smtClean="0"/>
              <a:t>Left Overs – 2a Inclusion</a:t>
            </a:r>
            <a:endParaRPr lang="en-US" dirty="0"/>
          </a:p>
        </p:txBody>
      </p:sp>
      <p:sp>
        <p:nvSpPr>
          <p:cNvPr id="4" name="Rectangle 3"/>
          <p:cNvSpPr/>
          <p:nvPr/>
        </p:nvSpPr>
        <p:spPr>
          <a:xfrm>
            <a:off x="5886759" y="1229023"/>
            <a:ext cx="6096000" cy="1015663"/>
          </a:xfrm>
          <a:prstGeom prst="rect">
            <a:avLst/>
          </a:prstGeom>
        </p:spPr>
        <p:txBody>
          <a:bodyPr>
            <a:spAutoFit/>
          </a:bodyPr>
          <a:lstStyle/>
          <a:p>
            <a:r>
              <a:rPr lang="en-US" sz="2000" dirty="0"/>
              <a:t>If there is a land mass of at least 10 contiguous acres that has been used during the </a:t>
            </a:r>
            <a:r>
              <a:rPr lang="en-US" sz="2000" dirty="0" smtClean="0"/>
              <a:t>preceding  year </a:t>
            </a:r>
            <a:r>
              <a:rPr lang="en-US" sz="2000" dirty="0"/>
              <a:t>to produce an agricultural product for sale, it is classified as 2a land. </a:t>
            </a:r>
          </a:p>
        </p:txBody>
      </p:sp>
      <p:sp>
        <p:nvSpPr>
          <p:cNvPr id="5" name="Rectangle 4"/>
          <p:cNvSpPr/>
          <p:nvPr/>
        </p:nvSpPr>
        <p:spPr>
          <a:xfrm>
            <a:off x="483813" y="2650388"/>
            <a:ext cx="6096000" cy="1323439"/>
          </a:xfrm>
          <a:prstGeom prst="rect">
            <a:avLst/>
          </a:prstGeom>
        </p:spPr>
        <p:txBody>
          <a:bodyPr>
            <a:spAutoFit/>
          </a:bodyPr>
          <a:lstStyle/>
          <a:p>
            <a:r>
              <a:rPr lang="en-US" sz="2000" dirty="0"/>
              <a:t>Once this determination is made, any land deemed “impractical to separate” and any </a:t>
            </a:r>
            <a:r>
              <a:rPr lang="en-US" sz="2000" dirty="0" smtClean="0"/>
              <a:t>other smaller </a:t>
            </a:r>
            <a:r>
              <a:rPr lang="en-US" sz="2000" dirty="0"/>
              <a:t>land masses of class 2a land on the same parcel may be classified as class 2a land </a:t>
            </a:r>
            <a:r>
              <a:rPr lang="en-US" sz="2000" dirty="0" smtClean="0"/>
              <a:t>as well</a:t>
            </a:r>
            <a:r>
              <a:rPr lang="en-US" sz="2000" dirty="0"/>
              <a:t>.</a:t>
            </a:r>
          </a:p>
        </p:txBody>
      </p:sp>
      <p:sp>
        <p:nvSpPr>
          <p:cNvPr id="6" name="Rectangle 5"/>
          <p:cNvSpPr/>
          <p:nvPr/>
        </p:nvSpPr>
        <p:spPr>
          <a:xfrm>
            <a:off x="2795422" y="4477342"/>
            <a:ext cx="9452918" cy="1938992"/>
          </a:xfrm>
          <a:prstGeom prst="rect">
            <a:avLst/>
          </a:prstGeom>
        </p:spPr>
        <p:txBody>
          <a:bodyPr wrap="square">
            <a:spAutoFit/>
          </a:bodyPr>
          <a:lstStyle/>
          <a:p>
            <a:r>
              <a:rPr lang="en-US" sz="2000" dirty="0"/>
              <a:t>Class 2a land must also contain any property that would otherwise be classified as 2b </a:t>
            </a:r>
            <a:r>
              <a:rPr lang="en-US" sz="2000" dirty="0" smtClean="0"/>
              <a:t>rural vacant </a:t>
            </a:r>
            <a:r>
              <a:rPr lang="en-US" sz="2000" dirty="0"/>
              <a:t>land, but is interspersed with class 2a property. This includes but is not limited </a:t>
            </a:r>
            <a:r>
              <a:rPr lang="en-US" sz="2000" dirty="0" smtClean="0"/>
              <a:t>to sloughs</a:t>
            </a:r>
            <a:r>
              <a:rPr lang="en-US" sz="2000" dirty="0"/>
              <a:t>, wooded wind shelters, acreage abutting ditches, ravines, rock piles, land subject to </a:t>
            </a:r>
            <a:r>
              <a:rPr lang="en-US" sz="2000" dirty="0" smtClean="0"/>
              <a:t>a setback </a:t>
            </a:r>
            <a:r>
              <a:rPr lang="en-US" sz="2000" dirty="0"/>
              <a:t>requirement, and other similar land that is impractical for the assessor to </a:t>
            </a:r>
            <a:r>
              <a:rPr lang="en-US" sz="2000" dirty="0" smtClean="0"/>
              <a:t>value separately </a:t>
            </a:r>
            <a:r>
              <a:rPr lang="en-US" sz="2000" dirty="0"/>
              <a:t>from the rest of the property or that is unlikely to be able to be sold separately </a:t>
            </a:r>
            <a:r>
              <a:rPr lang="en-US" sz="2000" dirty="0" smtClean="0"/>
              <a:t>from the </a:t>
            </a:r>
            <a:r>
              <a:rPr lang="en-US" sz="2000" dirty="0"/>
              <a:t>rest of the property.</a:t>
            </a:r>
          </a:p>
        </p:txBody>
      </p:sp>
    </p:spTree>
    <p:extLst>
      <p:ext uri="{BB962C8B-B14F-4D97-AF65-F5344CB8AC3E}">
        <p14:creationId xmlns:p14="http://schemas.microsoft.com/office/powerpoint/2010/main" val="1477668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20000"/>
                <a:lumOff val="8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5623"/>
          </a:xfrm>
        </p:spPr>
        <p:txBody>
          <a:bodyPr/>
          <a:lstStyle/>
          <a:p>
            <a:r>
              <a:rPr lang="en-US" dirty="0" smtClean="0"/>
              <a:t>  2a - lakes, rivers, and streams</a:t>
            </a:r>
            <a:endParaRPr lang="en-US" dirty="0"/>
          </a:p>
        </p:txBody>
      </p:sp>
      <p:pic>
        <p:nvPicPr>
          <p:cNvPr id="4" name="Picture 3"/>
          <p:cNvPicPr>
            <a:picLocks noChangeAspect="1"/>
          </p:cNvPicPr>
          <p:nvPr/>
        </p:nvPicPr>
        <p:blipFill>
          <a:blip r:embed="rId3"/>
          <a:stretch>
            <a:fillRect/>
          </a:stretch>
        </p:blipFill>
        <p:spPr>
          <a:xfrm>
            <a:off x="1145350" y="1414021"/>
            <a:ext cx="9379028" cy="5140006"/>
          </a:xfrm>
          <a:prstGeom prst="rect">
            <a:avLst/>
          </a:prstGeom>
        </p:spPr>
      </p:pic>
    </p:spTree>
    <p:extLst>
      <p:ext uri="{BB962C8B-B14F-4D97-AF65-F5344CB8AC3E}">
        <p14:creationId xmlns:p14="http://schemas.microsoft.com/office/powerpoint/2010/main" val="3489720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20000"/>
                <a:lumOff val="8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7428"/>
          </a:xfrm>
        </p:spPr>
        <p:txBody>
          <a:bodyPr/>
          <a:lstStyle/>
          <a:p>
            <a:r>
              <a:rPr lang="en-US" dirty="0" smtClean="0"/>
              <a:t>Left Overs -2b Split Class</a:t>
            </a:r>
            <a:endParaRPr lang="en-US" dirty="0"/>
          </a:p>
        </p:txBody>
      </p:sp>
      <p:sp>
        <p:nvSpPr>
          <p:cNvPr id="3" name="Rectangle 2"/>
          <p:cNvSpPr/>
          <p:nvPr/>
        </p:nvSpPr>
        <p:spPr>
          <a:xfrm>
            <a:off x="1499286" y="1760034"/>
            <a:ext cx="7644714" cy="1200329"/>
          </a:xfrm>
          <a:prstGeom prst="rect">
            <a:avLst/>
          </a:prstGeom>
        </p:spPr>
        <p:txBody>
          <a:bodyPr wrap="square">
            <a:spAutoFit/>
          </a:bodyPr>
          <a:lstStyle/>
          <a:p>
            <a:r>
              <a:rPr lang="en-US" dirty="0"/>
              <a:t>The general </a:t>
            </a:r>
            <a:r>
              <a:rPr lang="en-US" dirty="0" smtClean="0"/>
              <a:t>guideline </a:t>
            </a:r>
            <a:r>
              <a:rPr lang="en-US" dirty="0"/>
              <a:t>is contiguous class 2b land masses, 10 acres or more in size, should </a:t>
            </a:r>
            <a:r>
              <a:rPr lang="en-US" dirty="0" smtClean="0"/>
              <a:t>be considered </a:t>
            </a:r>
            <a:r>
              <a:rPr lang="en-US" dirty="0"/>
              <a:t>practical to separate from 2a land, while contiguous land masses less than 10 </a:t>
            </a:r>
            <a:r>
              <a:rPr lang="en-US" dirty="0" smtClean="0"/>
              <a:t>acres in </a:t>
            </a:r>
            <a:r>
              <a:rPr lang="en-US" dirty="0"/>
              <a:t>size should be considered impractical to separate.</a:t>
            </a:r>
          </a:p>
        </p:txBody>
      </p:sp>
      <p:pic>
        <p:nvPicPr>
          <p:cNvPr id="5" name="Picture 4"/>
          <p:cNvPicPr>
            <a:picLocks noChangeAspect="1"/>
          </p:cNvPicPr>
          <p:nvPr/>
        </p:nvPicPr>
        <p:blipFill>
          <a:blip r:embed="rId3"/>
          <a:stretch>
            <a:fillRect/>
          </a:stretch>
        </p:blipFill>
        <p:spPr>
          <a:xfrm>
            <a:off x="1969104" y="3883670"/>
            <a:ext cx="6705075" cy="1139254"/>
          </a:xfrm>
          <a:prstGeom prst="rect">
            <a:avLst/>
          </a:prstGeom>
        </p:spPr>
      </p:pic>
      <p:pic>
        <p:nvPicPr>
          <p:cNvPr id="6" name="Picture 5"/>
          <p:cNvPicPr>
            <a:picLocks noChangeAspect="1"/>
          </p:cNvPicPr>
          <p:nvPr/>
        </p:nvPicPr>
        <p:blipFill>
          <a:blip r:embed="rId4"/>
          <a:stretch>
            <a:fillRect/>
          </a:stretch>
        </p:blipFill>
        <p:spPr>
          <a:xfrm>
            <a:off x="1969105" y="4899136"/>
            <a:ext cx="6705075" cy="1065474"/>
          </a:xfrm>
          <a:prstGeom prst="rect">
            <a:avLst/>
          </a:prstGeom>
        </p:spPr>
      </p:pic>
      <p:sp>
        <p:nvSpPr>
          <p:cNvPr id="7" name="TextBox 6"/>
          <p:cNvSpPr txBox="1"/>
          <p:nvPr/>
        </p:nvSpPr>
        <p:spPr>
          <a:xfrm>
            <a:off x="1499286" y="3076411"/>
            <a:ext cx="7283395" cy="369332"/>
          </a:xfrm>
          <a:prstGeom prst="rect">
            <a:avLst/>
          </a:prstGeom>
          <a:noFill/>
        </p:spPr>
        <p:txBody>
          <a:bodyPr wrap="square" rtlCol="0">
            <a:spAutoFit/>
          </a:bodyPr>
          <a:lstStyle/>
          <a:p>
            <a:r>
              <a:rPr lang="en-US" dirty="0" smtClean="0"/>
              <a:t>Exceptions and Variations to the General Guideline – Refer to the manual</a:t>
            </a:r>
            <a:endParaRPr lang="en-US" dirty="0"/>
          </a:p>
        </p:txBody>
      </p:sp>
      <p:sp>
        <p:nvSpPr>
          <p:cNvPr id="9" name="Curved Right Arrow 8"/>
          <p:cNvSpPr/>
          <p:nvPr/>
        </p:nvSpPr>
        <p:spPr>
          <a:xfrm>
            <a:off x="767766" y="3228230"/>
            <a:ext cx="731520" cy="12635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002721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20000"/>
                <a:lumOff val="80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Overs – Homestead implications</a:t>
            </a:r>
            <a:endParaRPr lang="en-US" dirty="0"/>
          </a:p>
        </p:txBody>
      </p:sp>
      <p:graphicFrame>
        <p:nvGraphicFramePr>
          <p:cNvPr id="3" name="Diagram 2"/>
          <p:cNvGraphicFramePr/>
          <p:nvPr>
            <p:extLst>
              <p:ext uri="{D42A27DB-BD31-4B8C-83A1-F6EECF244321}">
                <p14:modId xmlns:p14="http://schemas.microsoft.com/office/powerpoint/2010/main" val="1573036983"/>
              </p:ext>
            </p:extLst>
          </p:nvPr>
        </p:nvGraphicFramePr>
        <p:xfrm>
          <a:off x="3821043" y="1820849"/>
          <a:ext cx="7183562" cy="438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838200" y="2577695"/>
            <a:ext cx="2982843" cy="2862322"/>
          </a:xfrm>
          <a:prstGeom prst="rect">
            <a:avLst/>
          </a:prstGeom>
        </p:spPr>
        <p:txBody>
          <a:bodyPr wrap="square">
            <a:spAutoFit/>
          </a:bodyPr>
          <a:lstStyle/>
          <a:p>
            <a:r>
              <a:rPr lang="en-US" dirty="0"/>
              <a:t>Class 2b land may qualify as part of an agricultural homestead </a:t>
            </a:r>
            <a:r>
              <a:rPr lang="en-US" dirty="0" smtClean="0"/>
              <a:t>(without regard to parcel lines) if </a:t>
            </a:r>
            <a:r>
              <a:rPr lang="en-US" dirty="0"/>
              <a:t>it is contiguous to </a:t>
            </a:r>
            <a:r>
              <a:rPr lang="en-US" dirty="0" smtClean="0"/>
              <a:t>qualifying class </a:t>
            </a:r>
            <a:r>
              <a:rPr lang="en-US" dirty="0"/>
              <a:t>2a agricultural land under the same ownership. The class </a:t>
            </a:r>
            <a:r>
              <a:rPr lang="en-US" dirty="0" smtClean="0"/>
              <a:t>2b land </a:t>
            </a:r>
            <a:r>
              <a:rPr lang="en-US" dirty="0"/>
              <a:t>would be included in </a:t>
            </a:r>
            <a:r>
              <a:rPr lang="en-US" dirty="0" smtClean="0"/>
              <a:t>the agricultural </a:t>
            </a:r>
            <a:r>
              <a:rPr lang="en-US" dirty="0"/>
              <a:t>homestead classification rates and tiers</a:t>
            </a:r>
            <a:r>
              <a:rPr lang="en-US" dirty="0" smtClean="0"/>
              <a:t>. </a:t>
            </a:r>
            <a:endParaRPr lang="en-US" dirty="0"/>
          </a:p>
        </p:txBody>
      </p:sp>
    </p:spTree>
    <p:extLst>
      <p:ext uri="{BB962C8B-B14F-4D97-AF65-F5344CB8AC3E}">
        <p14:creationId xmlns:p14="http://schemas.microsoft.com/office/powerpoint/2010/main" val="3752581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36895988"/>
              </p:ext>
            </p:extLst>
          </p:nvPr>
        </p:nvGraphicFramePr>
        <p:xfrm>
          <a:off x="2070875" y="1202475"/>
          <a:ext cx="7836930" cy="49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05167" y="3278659"/>
            <a:ext cx="1368346" cy="783242"/>
          </a:xfrm>
          <a:prstGeom prst="rect">
            <a:avLst/>
          </a:prstGeom>
        </p:spPr>
      </p:pic>
      <p:sp>
        <p:nvSpPr>
          <p:cNvPr id="6" name="Title 20"/>
          <p:cNvSpPr>
            <a:spLocks noGrp="1"/>
          </p:cNvSpPr>
          <p:nvPr>
            <p:ph type="title"/>
          </p:nvPr>
        </p:nvSpPr>
        <p:spPr>
          <a:xfrm>
            <a:off x="838200" y="365125"/>
            <a:ext cx="10515600" cy="763459"/>
          </a:xfrm>
        </p:spPr>
        <p:txBody>
          <a:bodyPr/>
          <a:lstStyle/>
          <a:p>
            <a:r>
              <a:rPr lang="en-US" dirty="0" smtClean="0"/>
              <a:t>2a – Four Statutory Categories</a:t>
            </a:r>
            <a:endParaRPr lang="en-US" dirty="0"/>
          </a:p>
        </p:txBody>
      </p:sp>
    </p:spTree>
    <p:extLst>
      <p:ext uri="{BB962C8B-B14F-4D97-AF65-F5344CB8AC3E}">
        <p14:creationId xmlns:p14="http://schemas.microsoft.com/office/powerpoint/2010/main" val="1691829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Class – Value and Acres</a:t>
            </a:r>
            <a:endParaRPr lang="en-US" dirty="0"/>
          </a:p>
        </p:txBody>
      </p:sp>
      <p:graphicFrame>
        <p:nvGraphicFramePr>
          <p:cNvPr id="3" name="Diagram 2"/>
          <p:cNvGraphicFramePr/>
          <p:nvPr>
            <p:extLst>
              <p:ext uri="{D42A27DB-BD31-4B8C-83A1-F6EECF244321}">
                <p14:modId xmlns:p14="http://schemas.microsoft.com/office/powerpoint/2010/main" val="3941947327"/>
              </p:ext>
            </p:extLst>
          </p:nvPr>
        </p:nvGraphicFramePr>
        <p:xfrm>
          <a:off x="6059054" y="1838037"/>
          <a:ext cx="5227781" cy="4747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0290" y="1690688"/>
            <a:ext cx="5578764" cy="4247317"/>
          </a:xfrm>
          <a:prstGeom prst="rect">
            <a:avLst/>
          </a:prstGeom>
          <a:noFill/>
        </p:spPr>
        <p:txBody>
          <a:bodyPr wrap="square" rtlCol="0">
            <a:spAutoFit/>
          </a:bodyPr>
          <a:lstStyle/>
          <a:p>
            <a:r>
              <a:rPr lang="en-US" dirty="0"/>
              <a:t>If a parcel is used for both agricultural purpose and for commercial or industrial purposes</a:t>
            </a:r>
          </a:p>
          <a:p>
            <a:r>
              <a:rPr lang="en-US" dirty="0"/>
              <a:t>including but not limited to:</a:t>
            </a:r>
          </a:p>
          <a:p>
            <a:r>
              <a:rPr lang="en-US" dirty="0"/>
              <a:t>1. Wholesale and retail sales;</a:t>
            </a:r>
          </a:p>
          <a:p>
            <a:r>
              <a:rPr lang="en-US" dirty="0"/>
              <a:t>2. Processing of raw agricultural products or other goods;</a:t>
            </a:r>
          </a:p>
          <a:p>
            <a:r>
              <a:rPr lang="en-US" dirty="0"/>
              <a:t>3. Warehousing or storage of processed goods; and</a:t>
            </a:r>
          </a:p>
          <a:p>
            <a:r>
              <a:rPr lang="en-US" dirty="0"/>
              <a:t>4. Office facilities for the support of the activities listed above.</a:t>
            </a:r>
          </a:p>
          <a:p>
            <a:r>
              <a:rPr lang="en-US" dirty="0"/>
              <a:t>For such activities, the assessor shall classify the portion of the property used for productive</a:t>
            </a:r>
          </a:p>
          <a:p>
            <a:r>
              <a:rPr lang="en-US" dirty="0"/>
              <a:t>agricultural purposes as class 2a and the remainder in the class appropriate to its use.</a:t>
            </a:r>
          </a:p>
          <a:p>
            <a:r>
              <a:rPr lang="en-US" u="sng" dirty="0"/>
              <a:t>The grading, sorting, and packaging of raw agricultural products for first sale is considered to </a:t>
            </a:r>
            <a:r>
              <a:rPr lang="en-US" u="sng" dirty="0" smtClean="0"/>
              <a:t>be an </a:t>
            </a:r>
            <a:r>
              <a:rPr lang="en-US" u="sng" dirty="0"/>
              <a:t>agricultural purpose</a:t>
            </a:r>
          </a:p>
        </p:txBody>
      </p:sp>
    </p:spTree>
    <p:extLst>
      <p:ext uri="{BB962C8B-B14F-4D97-AF65-F5344CB8AC3E}">
        <p14:creationId xmlns:p14="http://schemas.microsoft.com/office/powerpoint/2010/main" val="279867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times you find …</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737600" y="4165600"/>
            <a:ext cx="3003550" cy="22606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31800" y="4165600"/>
            <a:ext cx="3232150" cy="2419350"/>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8785225" y="1004094"/>
            <a:ext cx="2584450" cy="1924050"/>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431800" y="1365250"/>
            <a:ext cx="3232150" cy="2260600"/>
          </a:xfrm>
          <a:prstGeom prst="rect">
            <a:avLst/>
          </a:prstGeom>
          <a:noFill/>
          <a:ln>
            <a:noFill/>
          </a:ln>
        </p:spPr>
      </p:pic>
      <p:grpSp>
        <p:nvGrpSpPr>
          <p:cNvPr id="14" name="Group 13"/>
          <p:cNvGrpSpPr/>
          <p:nvPr/>
        </p:nvGrpSpPr>
        <p:grpSpPr>
          <a:xfrm>
            <a:off x="4276164" y="4274560"/>
            <a:ext cx="2438190" cy="1579394"/>
            <a:chOff x="562832" y="3356214"/>
            <a:chExt cx="2438190" cy="1579394"/>
          </a:xfrm>
        </p:grpSpPr>
        <p:sp>
          <p:nvSpPr>
            <p:cNvPr id="15" name="Rounded Rectangle 14"/>
            <p:cNvSpPr/>
            <p:nvPr/>
          </p:nvSpPr>
          <p:spPr>
            <a:xfrm>
              <a:off x="562832" y="3356214"/>
              <a:ext cx="2438190" cy="157939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597526" y="3785756"/>
              <a:ext cx="1637345" cy="1115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Property of any Acreage, with or without dwelling.</a:t>
              </a:r>
              <a:endParaRPr lang="en-US" sz="1300" kern="1200" dirty="0"/>
            </a:p>
          </p:txBody>
        </p:sp>
      </p:grpSp>
      <p:grpSp>
        <p:nvGrpSpPr>
          <p:cNvPr id="17" name="Group 16"/>
          <p:cNvGrpSpPr/>
          <p:nvPr/>
        </p:nvGrpSpPr>
        <p:grpSpPr>
          <a:xfrm>
            <a:off x="4276164" y="1690688"/>
            <a:ext cx="3702423" cy="4163265"/>
            <a:chOff x="1731990" y="2517160"/>
            <a:chExt cx="2137118" cy="2137118"/>
          </a:xfrm>
        </p:grpSpPr>
        <p:sp>
          <p:nvSpPr>
            <p:cNvPr id="18" name="Pie 17"/>
            <p:cNvSpPr/>
            <p:nvPr/>
          </p:nvSpPr>
          <p:spPr>
            <a:xfrm rot="16200000">
              <a:off x="1731990" y="2517160"/>
              <a:ext cx="2137118" cy="2137118"/>
            </a:xfrm>
            <a:prstGeom prst="pieWedge">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ie 4"/>
            <p:cNvSpPr txBox="1"/>
            <p:nvPr/>
          </p:nvSpPr>
          <p:spPr>
            <a:xfrm rot="21600000">
              <a:off x="2357937" y="2517160"/>
              <a:ext cx="1511171" cy="151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2800" kern="1200" dirty="0" smtClean="0"/>
                <a:t>Intensive Livestock or Poultry Confinement Operation – 273.13 subd.23 (e) (2)</a:t>
              </a:r>
              <a:endParaRPr lang="en-US" sz="2800" kern="1200" dirty="0"/>
            </a:p>
          </p:txBody>
        </p:sp>
      </p:grpSp>
    </p:spTree>
    <p:extLst>
      <p:ext uri="{BB962C8B-B14F-4D97-AF65-F5344CB8AC3E}">
        <p14:creationId xmlns:p14="http://schemas.microsoft.com/office/powerpoint/2010/main" val="1035223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07001"/>
          </a:xfrm>
        </p:spPr>
        <p:txBody>
          <a:bodyPr/>
          <a:lstStyle/>
          <a:p>
            <a:r>
              <a:rPr lang="en-US" dirty="0"/>
              <a:t>2a Classification Wild Card</a:t>
            </a:r>
          </a:p>
        </p:txBody>
      </p:sp>
      <p:graphicFrame>
        <p:nvGraphicFramePr>
          <p:cNvPr id="3" name="Diagram 2"/>
          <p:cNvGraphicFramePr/>
          <p:nvPr>
            <p:extLst>
              <p:ext uri="{D42A27DB-BD31-4B8C-83A1-F6EECF244321}">
                <p14:modId xmlns:p14="http://schemas.microsoft.com/office/powerpoint/2010/main" val="526614120"/>
              </p:ext>
            </p:extLst>
          </p:nvPr>
        </p:nvGraphicFramePr>
        <p:xfrm>
          <a:off x="1171575" y="1371600"/>
          <a:ext cx="9702299"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7003854" y="6364181"/>
            <a:ext cx="5188146" cy="493819"/>
          </a:xfrm>
          <a:prstGeom prst="rect">
            <a:avLst/>
          </a:prstGeom>
        </p:spPr>
      </p:pic>
    </p:spTree>
    <p:extLst>
      <p:ext uri="{BB962C8B-B14F-4D97-AF65-F5344CB8AC3E}">
        <p14:creationId xmlns:p14="http://schemas.microsoft.com/office/powerpoint/2010/main" val="2749976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 y="256779"/>
            <a:ext cx="10515600" cy="1114821"/>
          </a:xfrm>
        </p:spPr>
        <p:txBody>
          <a:bodyPr/>
          <a:lstStyle/>
          <a:p>
            <a:r>
              <a:rPr lang="en-US" dirty="0" smtClean="0"/>
              <a:t>From the Property Tax Administrators Manual</a:t>
            </a:r>
            <a:endParaRPr lang="en-US" dirty="0"/>
          </a:p>
        </p:txBody>
      </p:sp>
      <p:sp>
        <p:nvSpPr>
          <p:cNvPr id="4" name="Rectangle 3"/>
          <p:cNvSpPr/>
          <p:nvPr/>
        </p:nvSpPr>
        <p:spPr>
          <a:xfrm>
            <a:off x="624840" y="1278836"/>
            <a:ext cx="10515600" cy="2246769"/>
          </a:xfrm>
          <a:prstGeom prst="rect">
            <a:avLst/>
          </a:prstGeom>
        </p:spPr>
        <p:txBody>
          <a:bodyPr wrap="square">
            <a:spAutoFit/>
          </a:bodyPr>
          <a:lstStyle/>
          <a:p>
            <a:r>
              <a:rPr lang="en-US" sz="2000" dirty="0"/>
              <a:t>Intensive Livestock or Poultry Confinement</a:t>
            </a:r>
          </a:p>
          <a:p>
            <a:r>
              <a:rPr lang="en-US" sz="2000" dirty="0"/>
              <a:t>Contiguous acreage used during the preceding year for intensive livestock or poultry</a:t>
            </a:r>
          </a:p>
          <a:p>
            <a:r>
              <a:rPr lang="en-US" sz="2000" dirty="0"/>
              <a:t>confinement is also agricultural – regardless of the actual number of acres used for the</a:t>
            </a:r>
          </a:p>
          <a:p>
            <a:r>
              <a:rPr lang="en-US" sz="2000" dirty="0"/>
              <a:t>confinement. Property used for intensive livestock or poultry confinement may be agricultural</a:t>
            </a:r>
          </a:p>
          <a:p>
            <a:r>
              <a:rPr lang="en-US" sz="2000" dirty="0"/>
              <a:t>also regardless of the size of the parcel the confinement activity is located on. The property</a:t>
            </a:r>
          </a:p>
          <a:p>
            <a:r>
              <a:rPr lang="en-US" sz="2000" dirty="0"/>
              <a:t>may be homesteaded as agricultural land, but would not be eligible for Green Acres unless the</a:t>
            </a:r>
          </a:p>
          <a:p>
            <a:r>
              <a:rPr lang="en-US" sz="2000" dirty="0"/>
              <a:t>requirements for Green Acres – including 10 acres used for agricultural purposes – are met</a:t>
            </a:r>
          </a:p>
        </p:txBody>
      </p:sp>
      <p:sp>
        <p:nvSpPr>
          <p:cNvPr id="5" name="TextBox 4"/>
          <p:cNvSpPr txBox="1"/>
          <p:nvPr/>
        </p:nvSpPr>
        <p:spPr>
          <a:xfrm>
            <a:off x="624840" y="4002659"/>
            <a:ext cx="9454101" cy="769441"/>
          </a:xfrm>
          <a:prstGeom prst="rect">
            <a:avLst/>
          </a:prstGeom>
          <a:noFill/>
        </p:spPr>
        <p:txBody>
          <a:bodyPr wrap="square" rtlCol="0">
            <a:spAutoFit/>
          </a:bodyPr>
          <a:lstStyle/>
          <a:p>
            <a:r>
              <a:rPr lang="en-US" sz="4400" dirty="0" smtClean="0"/>
              <a:t>Statute reads</a:t>
            </a:r>
            <a:endParaRPr lang="en-US" sz="4400" dirty="0"/>
          </a:p>
        </p:txBody>
      </p:sp>
      <p:sp>
        <p:nvSpPr>
          <p:cNvPr id="6" name="Rectangle 5"/>
          <p:cNvSpPr/>
          <p:nvPr/>
        </p:nvSpPr>
        <p:spPr>
          <a:xfrm>
            <a:off x="624840" y="5220526"/>
            <a:ext cx="10006054" cy="646331"/>
          </a:xfrm>
          <a:prstGeom prst="rect">
            <a:avLst/>
          </a:prstGeom>
        </p:spPr>
        <p:txBody>
          <a:bodyPr wrap="square">
            <a:spAutoFit/>
          </a:bodyPr>
          <a:lstStyle/>
          <a:p>
            <a:r>
              <a:rPr lang="en-US" dirty="0"/>
              <a:t>contiguous acreage used during the preceding year for an intensive livestock or poultry confinement operation, provided that land used only for pasturing or grazing does not qualify under this clause.</a:t>
            </a:r>
          </a:p>
        </p:txBody>
      </p:sp>
    </p:spTree>
    <p:extLst>
      <p:ext uri="{BB962C8B-B14F-4D97-AF65-F5344CB8AC3E}">
        <p14:creationId xmlns:p14="http://schemas.microsoft.com/office/powerpoint/2010/main" val="22402830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Variables</a:t>
            </a:r>
            <a:endParaRPr lang="en-US" dirty="0"/>
          </a:p>
        </p:txBody>
      </p:sp>
      <p:graphicFrame>
        <p:nvGraphicFramePr>
          <p:cNvPr id="3" name="Diagram 2"/>
          <p:cNvGraphicFramePr/>
          <p:nvPr>
            <p:extLst>
              <p:ext uri="{D42A27DB-BD31-4B8C-83A1-F6EECF244321}">
                <p14:modId xmlns:p14="http://schemas.microsoft.com/office/powerpoint/2010/main" val="1821431666"/>
              </p:ext>
            </p:extLst>
          </p:nvPr>
        </p:nvGraphicFramePr>
        <p:xfrm>
          <a:off x="2032000" y="1892968"/>
          <a:ext cx="7793789" cy="4245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4619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A Resource for </a:t>
            </a:r>
            <a:r>
              <a:rPr lang="en-US" dirty="0" smtClean="0">
                <a:solidFill>
                  <a:prstClr val="black"/>
                </a:solidFill>
              </a:rPr>
              <a:t>consideration </a:t>
            </a:r>
            <a:r>
              <a:rPr lang="en-US" dirty="0">
                <a:solidFill>
                  <a:prstClr val="black"/>
                </a:solidFill>
              </a:rPr>
              <a:t>– NOT a requirement for Ag Class</a:t>
            </a:r>
            <a:r>
              <a:rPr lang="en-US" dirty="0" smtClean="0">
                <a:solidFill>
                  <a:prstClr val="black"/>
                </a:solidFill>
              </a:rPr>
              <a:t> </a:t>
            </a:r>
            <a:endParaRPr lang="en-US" dirty="0"/>
          </a:p>
        </p:txBody>
      </p:sp>
      <p:sp>
        <p:nvSpPr>
          <p:cNvPr id="3" name="TextBox 2"/>
          <p:cNvSpPr txBox="1"/>
          <p:nvPr/>
        </p:nvSpPr>
        <p:spPr>
          <a:xfrm>
            <a:off x="838200" y="1965158"/>
            <a:ext cx="10607842" cy="2308324"/>
          </a:xfrm>
          <a:prstGeom prst="rect">
            <a:avLst/>
          </a:prstGeom>
          <a:noFill/>
        </p:spPr>
        <p:txBody>
          <a:bodyPr wrap="square" rtlCol="0">
            <a:spAutoFit/>
          </a:bodyPr>
          <a:lstStyle/>
          <a:p>
            <a:pPr marL="285750" lvl="0" indent="-285750">
              <a:buFont typeface="Wingdings" panose="05000000000000000000" pitchFamily="2" charset="2"/>
              <a:buChar char="Ø"/>
            </a:pPr>
            <a:r>
              <a:rPr lang="en-US" dirty="0">
                <a:solidFill>
                  <a:prstClr val="black"/>
                </a:solidFill>
              </a:rPr>
              <a:t>Producers operating intensive livestock or poultry confinement facilities are subject to MPCA oversight either directly or through county delegates. </a:t>
            </a:r>
            <a:endParaRPr lang="en-US" dirty="0" smtClean="0">
              <a:solidFill>
                <a:prstClr val="black"/>
              </a:solidFill>
            </a:endParaRPr>
          </a:p>
          <a:p>
            <a:pPr marL="285750" lvl="0" indent="-285750">
              <a:buFont typeface="Wingdings" panose="05000000000000000000" pitchFamily="2" charset="2"/>
              <a:buChar char="Ø"/>
            </a:pPr>
            <a:r>
              <a:rPr lang="en-US" dirty="0" smtClean="0">
                <a:solidFill>
                  <a:prstClr val="black"/>
                </a:solidFill>
              </a:rPr>
              <a:t>All </a:t>
            </a:r>
            <a:r>
              <a:rPr lang="en-US" dirty="0">
                <a:solidFill>
                  <a:prstClr val="black"/>
                </a:solidFill>
              </a:rPr>
              <a:t>intensive livestock or poultry confinement facilities </a:t>
            </a:r>
            <a:r>
              <a:rPr lang="en-US" dirty="0" smtClean="0">
                <a:solidFill>
                  <a:prstClr val="black"/>
                </a:solidFill>
              </a:rPr>
              <a:t>should be Registered HOWEVER Not all registered feedlots are </a:t>
            </a:r>
            <a:r>
              <a:rPr lang="en-US" dirty="0">
                <a:solidFill>
                  <a:prstClr val="black"/>
                </a:solidFill>
              </a:rPr>
              <a:t>intensive livestock or poultry confinement </a:t>
            </a:r>
            <a:r>
              <a:rPr lang="en-US" dirty="0" smtClean="0">
                <a:solidFill>
                  <a:prstClr val="black"/>
                </a:solidFill>
              </a:rPr>
              <a:t>facilities.</a:t>
            </a:r>
          </a:p>
          <a:p>
            <a:pPr marL="285750" lvl="0" indent="-285750">
              <a:buFont typeface="Wingdings" panose="05000000000000000000" pitchFamily="2" charset="2"/>
              <a:buChar char="Ø"/>
            </a:pPr>
            <a:r>
              <a:rPr lang="en-US" dirty="0" smtClean="0">
                <a:solidFill>
                  <a:prstClr val="black"/>
                </a:solidFill>
              </a:rPr>
              <a:t>Feedlot </a:t>
            </a:r>
            <a:r>
              <a:rPr lang="en-US" dirty="0">
                <a:solidFill>
                  <a:prstClr val="black"/>
                </a:solidFill>
              </a:rPr>
              <a:t>registration does NOT EQUATE production. The Assessor must verify production in the preceding year.</a:t>
            </a:r>
          </a:p>
          <a:p>
            <a:pPr marL="285750" indent="-285750">
              <a:buFont typeface="Wingdings" panose="05000000000000000000" pitchFamily="2" charset="2"/>
              <a:buChar char="Ø"/>
            </a:pPr>
            <a:r>
              <a:rPr lang="en-US" dirty="0" smtClean="0"/>
              <a:t>Feedlot registration information related to definitions and registration requirements is provided to assist with communication between assessors and producers.</a:t>
            </a:r>
          </a:p>
        </p:txBody>
      </p:sp>
    </p:spTree>
    <p:extLst>
      <p:ext uri="{BB962C8B-B14F-4D97-AF65-F5344CB8AC3E}">
        <p14:creationId xmlns:p14="http://schemas.microsoft.com/office/powerpoint/2010/main" val="3322573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Resource for consideration</a:t>
            </a:r>
            <a:endParaRPr lang="en-US" dirty="0"/>
          </a:p>
        </p:txBody>
      </p:sp>
      <p:pic>
        <p:nvPicPr>
          <p:cNvPr id="3" name="Picture 2"/>
          <p:cNvPicPr>
            <a:picLocks noChangeAspect="1"/>
          </p:cNvPicPr>
          <p:nvPr/>
        </p:nvPicPr>
        <p:blipFill>
          <a:blip r:embed="rId3"/>
          <a:stretch>
            <a:fillRect/>
          </a:stretch>
        </p:blipFill>
        <p:spPr>
          <a:xfrm>
            <a:off x="1046189" y="2346131"/>
            <a:ext cx="10099622" cy="3164122"/>
          </a:xfrm>
          <a:prstGeom prst="rect">
            <a:avLst/>
          </a:prstGeom>
        </p:spPr>
      </p:pic>
    </p:spTree>
    <p:extLst>
      <p:ext uri="{BB962C8B-B14F-4D97-AF65-F5344CB8AC3E}">
        <p14:creationId xmlns:p14="http://schemas.microsoft.com/office/powerpoint/2010/main" val="1011325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1566407" y="3700727"/>
            <a:ext cx="8150087" cy="3122458"/>
          </a:xfrm>
          <a:prstGeom prst="rect">
            <a:avLst/>
          </a:prstGeom>
        </p:spPr>
        <p:txBody>
          <a:bodyPr wrap="square">
            <a:spAutoFit/>
          </a:bodyPr>
          <a:lstStyle/>
          <a:p>
            <a:pPr>
              <a:lnSpc>
                <a:spcPct val="107000"/>
              </a:lnSpc>
              <a:spcAft>
                <a:spcPts val="800"/>
              </a:spcAft>
            </a:pPr>
            <a:r>
              <a:rPr lang="en-US" sz="3200" b="1" kern="1800" dirty="0">
                <a:solidFill>
                  <a:srgbClr val="470204"/>
                </a:solidFill>
                <a:latin typeface="Georgia" panose="02040502050405020303" pitchFamily="18" charset="0"/>
                <a:ea typeface="Calibri" panose="020F0502020204030204" pitchFamily="34" charset="0"/>
                <a:cs typeface="Times New Roman" panose="02020603050405020304" pitchFamily="18" charset="0"/>
              </a:rPr>
              <a:t>Minnesota Administrative </a:t>
            </a:r>
            <a:r>
              <a:rPr lang="en-US" sz="3200" b="1" kern="1800" dirty="0" smtClean="0">
                <a:solidFill>
                  <a:srgbClr val="470204"/>
                </a:solidFill>
                <a:latin typeface="Georgia" panose="02040502050405020303" pitchFamily="18" charset="0"/>
                <a:ea typeface="Calibri" panose="020F0502020204030204" pitchFamily="34" charset="0"/>
                <a:cs typeface="Times New Roman" panose="02020603050405020304" pitchFamily="18" charset="0"/>
              </a:rPr>
              <a:t>Rules</a:t>
            </a:r>
          </a:p>
          <a:p>
            <a:pPr>
              <a:lnSpc>
                <a:spcPct val="107000"/>
              </a:lnSpc>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Rules&gt;Pollution </a:t>
            </a:r>
            <a:r>
              <a:rPr lang="en-US" sz="1400" dirty="0">
                <a:latin typeface="Calibri" panose="020F0502020204030204" pitchFamily="34" charset="0"/>
                <a:ea typeface="Calibri" panose="020F0502020204030204" pitchFamily="34" charset="0"/>
                <a:cs typeface="Times New Roman" panose="02020603050405020304" pitchFamily="18" charset="0"/>
              </a:rPr>
              <a:t>Control </a:t>
            </a:r>
            <a:r>
              <a:rPr lang="en-US" sz="1400" dirty="0" smtClean="0">
                <a:latin typeface="Calibri" panose="020F0502020204030204" pitchFamily="34" charset="0"/>
                <a:ea typeface="Calibri" panose="020F0502020204030204" pitchFamily="34" charset="0"/>
                <a:cs typeface="Times New Roman" panose="02020603050405020304" pitchFamily="18" charset="0"/>
              </a:rPr>
              <a:t>Agency&gt;Chapter 7020&gt; Part 7020.0300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kern="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7020.0300 DEFINITIONS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marR="30480">
              <a:lnSpc>
                <a:spcPct val="107000"/>
              </a:lnSpc>
              <a:spcBef>
                <a:spcPts val="0"/>
              </a:spcBef>
              <a:spcAft>
                <a:spcPts val="0"/>
              </a:spcAft>
            </a:pPr>
            <a:r>
              <a:rPr lang="en-US" dirty="0">
                <a:solidFill>
                  <a:srgbClr val="000000"/>
                </a:solidFill>
                <a:latin typeface="inherit"/>
                <a:ea typeface="Times New Roman" panose="02020603050405020304" pitchFamily="18" charset="0"/>
                <a:cs typeface="Times New Roman" panose="02020603050405020304" pitchFamily="18" charset="0"/>
              </a:rPr>
              <a:t>Subp. 3. </a:t>
            </a:r>
            <a:r>
              <a:rPr lang="en-US" b="1" dirty="0">
                <a:solidFill>
                  <a:srgbClr val="000000"/>
                </a:solidFill>
                <a:latin typeface="inherit"/>
                <a:ea typeface="Times New Roman" panose="02020603050405020304" pitchFamily="18" charset="0"/>
                <a:cs typeface="Times New Roman" panose="02020603050405020304" pitchFamily="18" charset="0"/>
              </a:rPr>
              <a:t>Animal feedlot.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304800">
              <a:lnSpc>
                <a:spcPts val="1500"/>
              </a:lnSpc>
              <a:spcBef>
                <a:spcPts val="240"/>
              </a:spcBef>
              <a:spcAft>
                <a:spcPts val="80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"Animal feedlot" means a lot or building or combination of lots and buildings intended for the confined feeding, breeding, raising, or holding of animals and specifically designed as a confinement area in which manure may accumulate, or where the concentration of animals is such that a vegetative cover cannot be maintained within the enclosure. For purposes of these parts, open lots used for the feeding and rearing of poultry (poultry ranges) shall be considered to be animal feedlots. Pastures shall not be considered animal feedlots under these parts.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423283" y="1214945"/>
            <a:ext cx="8150087" cy="2306272"/>
          </a:xfrm>
          <a:prstGeom prst="rect">
            <a:avLst/>
          </a:prstGeom>
        </p:spPr>
        <p:txBody>
          <a:bodyPr wrap="square">
            <a:spAutoFit/>
          </a:bodyPr>
          <a:lstStyle/>
          <a:p>
            <a:pPr>
              <a:lnSpc>
                <a:spcPct val="107000"/>
              </a:lnSpc>
              <a:spcAft>
                <a:spcPts val="800"/>
              </a:spcAft>
            </a:pPr>
            <a:r>
              <a:rPr lang="en-US" sz="3200" b="1" kern="1800" dirty="0">
                <a:solidFill>
                  <a:srgbClr val="470204"/>
                </a:solidFill>
                <a:latin typeface="Georgia" panose="02040502050405020303" pitchFamily="18" charset="0"/>
                <a:ea typeface="Calibri" panose="020F0502020204030204" pitchFamily="34" charset="0"/>
                <a:cs typeface="Times New Roman" panose="02020603050405020304" pitchFamily="18" charset="0"/>
              </a:rPr>
              <a:t>2017 Minnesota Statutes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kern="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273.13 CLASSIFICATION OF PROPERTY.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marR="0">
              <a:lnSpc>
                <a:spcPct val="107000"/>
              </a:lnSpc>
              <a:spcBef>
                <a:spcPts val="0"/>
              </a:spcBef>
              <a:spcAft>
                <a:spcPts val="0"/>
              </a:spcAft>
            </a:pPr>
            <a:r>
              <a:rPr lang="en-US" dirty="0">
                <a:solidFill>
                  <a:srgbClr val="000000"/>
                </a:solidFill>
                <a:latin typeface="inherit"/>
                <a:ea typeface="Times New Roman" panose="02020603050405020304" pitchFamily="18" charset="0"/>
                <a:cs typeface="Times New Roman" panose="02020603050405020304" pitchFamily="18" charset="0"/>
              </a:rPr>
              <a:t>Subd. 23.</a:t>
            </a:r>
            <a:r>
              <a:rPr lang="en-US" b="1" dirty="0">
                <a:solidFill>
                  <a:srgbClr val="000000"/>
                </a:solidFill>
                <a:latin typeface="inherit"/>
                <a:ea typeface="Times New Roman" panose="02020603050405020304" pitchFamily="18" charset="0"/>
                <a:cs typeface="Times New Roman" panose="02020603050405020304" pitchFamily="18" charset="0"/>
              </a:rPr>
              <a:t>Class 2.</a:t>
            </a:r>
            <a:r>
              <a:rPr lang="en-US" dirty="0">
                <a:solidFill>
                  <a:srgbClr val="000000"/>
                </a:solidFill>
                <a:latin typeface="inherit"/>
                <a:ea typeface="Times New Roman" panose="02020603050405020304" pitchFamily="18" charset="0"/>
                <a:cs typeface="Times New Roman" panose="02020603050405020304" pitchFamily="18" charset="0"/>
              </a:rPr>
              <a:t> </a:t>
            </a:r>
            <a:r>
              <a:rPr lang="en-US" dirty="0">
                <a:solidFill>
                  <a:srgbClr val="333333"/>
                </a:solidFill>
                <a:latin typeface="Calibri" panose="020F0502020204030204" pitchFamily="34" charset="0"/>
                <a:ea typeface="Calibri" panose="020F0502020204030204" pitchFamily="34" charset="0"/>
                <a:cs typeface="Times New Roman" panose="02020603050405020304" pitchFamily="18" charset="0"/>
              </a:rPr>
              <a:t>(e) Agricultural land as used in this section means: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marR="0">
              <a:lnSpc>
                <a:spcPct val="107000"/>
              </a:lnSpc>
              <a:spcBef>
                <a:spcPts val="0"/>
              </a:spcBef>
              <a:spcAft>
                <a:spcPts val="0"/>
              </a:spcAft>
            </a:pPr>
            <a:r>
              <a:rPr lang="en-US" dirty="0">
                <a:solidFill>
                  <a:srgbClr val="333333"/>
                </a:solidFill>
                <a:latin typeface="Calibri" panose="020F0502020204030204" pitchFamily="34" charset="0"/>
                <a:ea typeface="Calibri" panose="020F0502020204030204" pitchFamily="34" charset="0"/>
                <a:cs typeface="Times New Roman" panose="02020603050405020304" pitchFamily="18" charset="0"/>
              </a:rPr>
              <a:t>(2) contiguous acreage used during the preceding year for an intensive livestock or poultry confinement operation, provided that land used only for pasturing or grazing does not qualify under this clause.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152953" y="790036"/>
            <a:ext cx="2200847" cy="1103472"/>
          </a:xfrm>
          <a:prstGeom prst="rect">
            <a:avLst/>
          </a:prstGeom>
        </p:spPr>
      </p:pic>
      <p:sp>
        <p:nvSpPr>
          <p:cNvPr id="7" name="Title 6"/>
          <p:cNvSpPr>
            <a:spLocks noGrp="1"/>
          </p:cNvSpPr>
          <p:nvPr>
            <p:ph type="title"/>
          </p:nvPr>
        </p:nvSpPr>
        <p:spPr>
          <a:xfrm>
            <a:off x="838200" y="208362"/>
            <a:ext cx="10515600" cy="916828"/>
          </a:xfrm>
        </p:spPr>
        <p:txBody>
          <a:bodyPr/>
          <a:lstStyle/>
          <a:p>
            <a:r>
              <a:rPr lang="en-US" dirty="0"/>
              <a:t>A Resource for consideration</a:t>
            </a:r>
          </a:p>
        </p:txBody>
      </p:sp>
    </p:spTree>
    <p:extLst>
      <p:ext uri="{BB962C8B-B14F-4D97-AF65-F5344CB8AC3E}">
        <p14:creationId xmlns:p14="http://schemas.microsoft.com/office/powerpoint/2010/main" val="2234813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2833"/>
          </a:xfrm>
        </p:spPr>
        <p:txBody>
          <a:bodyPr/>
          <a:lstStyle/>
          <a:p>
            <a:r>
              <a:rPr lang="en-US" dirty="0"/>
              <a:t>A Resource for consideration </a:t>
            </a:r>
          </a:p>
        </p:txBody>
      </p:sp>
      <p:sp>
        <p:nvSpPr>
          <p:cNvPr id="3" name="Rectangle 2"/>
          <p:cNvSpPr/>
          <p:nvPr/>
        </p:nvSpPr>
        <p:spPr>
          <a:xfrm>
            <a:off x="3048000" y="1690688"/>
            <a:ext cx="6096000" cy="4436343"/>
          </a:xfrm>
          <a:prstGeom prst="rect">
            <a:avLst/>
          </a:prstGeom>
        </p:spPr>
        <p:txBody>
          <a:bodyPr>
            <a:spAutoFit/>
          </a:bodyPr>
          <a:lstStyle/>
          <a:p>
            <a:pPr>
              <a:lnSpc>
                <a:spcPct val="107000"/>
              </a:lnSpc>
              <a:spcAft>
                <a:spcPts val="800"/>
              </a:spcAft>
            </a:pPr>
            <a:r>
              <a:rPr lang="en-US" sz="2400" b="1" kern="1800" dirty="0">
                <a:solidFill>
                  <a:srgbClr val="470204"/>
                </a:solidFill>
                <a:latin typeface="Georgia" panose="02040502050405020303" pitchFamily="18" charset="0"/>
                <a:ea typeface="Calibri" panose="020F0502020204030204" pitchFamily="34" charset="0"/>
                <a:cs typeface="Times New Roman" panose="02020603050405020304" pitchFamily="18" charset="0"/>
              </a:rPr>
              <a:t>Minnesota Administrative Rules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50" b="1" kern="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7020.0300 DEFINITIONS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Subp. 18. Pastures.  "Pastures" means:</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   areas, including winter feeding areas as part of a grazing area, where grass or other growing plants are used for grazing and where the concentration of animals allows a vegetative cover to be maintained during the growing season, except that vegetative cover is not required:</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(1)  in the immediate vicinity of supplemental feeding or water devices;</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(2)  in associated corrals and chutes where livestock are gathered for the purpose of sorting, providing veterinary services, loading and unloading trucks and trailers, and other necessary activities related to good animal husbandry practices; or</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(3)  in associated livestock access lanes used to convey livestock to and from areas of the pasture; or</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B.  agricultural land:</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(1)  where livestock are allowed to forage during the winter;</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(2)  that is used for cropping purposes in the growing season; and</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(3)  where the concentration of animals is such that a vegetative cover, whether of grass, growing plants, or crops, is maintained during the growing season, except in the immediate vicinity of temporary supplemental feeding or watering devices.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9223287" y="1309226"/>
            <a:ext cx="2199614" cy="1099807"/>
            <a:chOff x="982087" y="3144614"/>
            <a:chExt cx="2199614" cy="1099807"/>
          </a:xfrm>
        </p:grpSpPr>
        <p:sp>
          <p:nvSpPr>
            <p:cNvPr id="5" name="Rounded Rectangle 4"/>
            <p:cNvSpPr/>
            <p:nvPr/>
          </p:nvSpPr>
          <p:spPr>
            <a:xfrm>
              <a:off x="982087" y="3144614"/>
              <a:ext cx="2199614" cy="1099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txBox="1"/>
            <p:nvPr/>
          </p:nvSpPr>
          <p:spPr>
            <a:xfrm>
              <a:off x="1014299" y="3176826"/>
              <a:ext cx="2135190" cy="1035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Pasture</a:t>
              </a:r>
              <a:endParaRPr lang="en-US" sz="2800" kern="1200" dirty="0"/>
            </a:p>
          </p:txBody>
        </p:sp>
      </p:grpSp>
      <p:sp>
        <p:nvSpPr>
          <p:cNvPr id="8" name="TextBox 7"/>
          <p:cNvSpPr txBox="1"/>
          <p:nvPr/>
        </p:nvSpPr>
        <p:spPr>
          <a:xfrm>
            <a:off x="721895" y="1859129"/>
            <a:ext cx="2125579" cy="1615827"/>
          </a:xfrm>
          <a:prstGeom prst="rect">
            <a:avLst/>
          </a:prstGeom>
          <a:noFill/>
        </p:spPr>
        <p:txBody>
          <a:bodyPr wrap="square" rtlCol="0">
            <a:spAutoFit/>
          </a:bodyPr>
          <a:lstStyle/>
          <a:p>
            <a:r>
              <a:rPr lang="en-US" dirty="0" smtClean="0"/>
              <a:t>“provided </a:t>
            </a:r>
            <a:r>
              <a:rPr lang="en-US" dirty="0"/>
              <a:t>that land used only for pasturing or grazing does not qualify under this clause</a:t>
            </a:r>
            <a:r>
              <a:rPr lang="en-US" dirty="0" smtClean="0"/>
              <a:t>.” </a:t>
            </a:r>
            <a:r>
              <a:rPr lang="en-US" sz="900" dirty="0" smtClean="0"/>
              <a:t>273.13 Subd.23 (e) (2)</a:t>
            </a:r>
            <a:endParaRPr lang="en-US" sz="900" dirty="0"/>
          </a:p>
        </p:txBody>
      </p:sp>
      <p:pic>
        <p:nvPicPr>
          <p:cNvPr id="9" name="Picture 8"/>
          <p:cNvPicPr>
            <a:picLocks noChangeAspect="1"/>
          </p:cNvPicPr>
          <p:nvPr/>
        </p:nvPicPr>
        <p:blipFill>
          <a:blip r:embed="rId3"/>
          <a:stretch>
            <a:fillRect/>
          </a:stretch>
        </p:blipFill>
        <p:spPr>
          <a:xfrm>
            <a:off x="41580" y="4515887"/>
            <a:ext cx="3006420" cy="2246864"/>
          </a:xfrm>
          <a:prstGeom prst="rect">
            <a:avLst/>
          </a:prstGeom>
        </p:spPr>
      </p:pic>
    </p:spTree>
    <p:extLst>
      <p:ext uri="{BB962C8B-B14F-4D97-AF65-F5344CB8AC3E}">
        <p14:creationId xmlns:p14="http://schemas.microsoft.com/office/powerpoint/2010/main" val="3569981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517"/>
          </a:xfrm>
        </p:spPr>
        <p:txBody>
          <a:bodyPr/>
          <a:lstStyle/>
          <a:p>
            <a:r>
              <a:rPr lang="en-US" dirty="0">
                <a:solidFill>
                  <a:prstClr val="black"/>
                </a:solidFill>
              </a:rPr>
              <a:t>A Resource for consideration </a:t>
            </a:r>
            <a:endParaRPr lang="en-US" dirty="0"/>
          </a:p>
        </p:txBody>
      </p:sp>
      <p:sp>
        <p:nvSpPr>
          <p:cNvPr id="5" name="Rectangle 4"/>
          <p:cNvSpPr/>
          <p:nvPr/>
        </p:nvSpPr>
        <p:spPr>
          <a:xfrm>
            <a:off x="713874" y="1586093"/>
            <a:ext cx="10732168" cy="1441933"/>
          </a:xfrm>
          <a:prstGeom prst="rect">
            <a:avLst/>
          </a:prstGeom>
        </p:spPr>
        <p:txBody>
          <a:bodyPr wrap="square">
            <a:spAutoFit/>
          </a:bodyPr>
          <a:lstStyle/>
          <a:p>
            <a:pPr>
              <a:lnSpc>
                <a:spcPct val="107000"/>
              </a:lnSpc>
              <a:spcAft>
                <a:spcPts val="800"/>
              </a:spcAft>
            </a:pPr>
            <a:r>
              <a:rPr lang="en-US" sz="2400" b="1" kern="1800" dirty="0">
                <a:solidFill>
                  <a:srgbClr val="470204"/>
                </a:solidFill>
                <a:latin typeface="Georgia" panose="02040502050405020303" pitchFamily="18" charset="0"/>
                <a:ea typeface="Calibri" panose="020F0502020204030204" pitchFamily="34" charset="0"/>
                <a:cs typeface="Times New Roman" panose="02020603050405020304" pitchFamily="18" charset="0"/>
              </a:rPr>
              <a:t>Minnesota Administrative Rules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50" b="1" kern="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7020.0300 DEFINITIONS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Subp. 5. Animal unit.  "Animal unit" means a unit of measure used to compare differences in the production of animal manure that employs as a standard the amount of manure produced on a regular basis by a slaughter steer or heifer for an animal feedlot or a manure storage area, calculated by multiplying the number of animals of each type in items A to I by the respective multiplication factor and summing the resulting values for the total number of animal units. For purposes of this chapter, the following multiplication factors shall apply: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38200" y="3028026"/>
            <a:ext cx="4491789" cy="3744808"/>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  dairy cattle:</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(1)  one mature cow (whether milked or dry):</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  over 1,000 pounds, 1.4 animal unit; or</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(b)  under 1,000 pounds, 1.0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(2)  one heifer, 0.7 animal unit; and</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(3)  one calf, 0.2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smtClean="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rPr>
              <a:t>B.  beef cattle:</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(1)  one slaughter steer or stock cow, 1.0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(2)  one feeder cattle (stocker or backgrounding) or heifer, 0.7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(3)  one cow and calf pair, 1.2 animal unit; and</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(4)  one calf, 0.2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smtClean="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rPr>
              <a:t>C.  one head of swine:</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(1)  over 300 pounds, 0.4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(2)  between 55 pounds and 300 pounds, 0.3 animal unit; and</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(3)  under 55 pounds, 0.05 animal unit;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257800" y="3092982"/>
            <a:ext cx="6096000" cy="3140668"/>
          </a:xfrm>
          <a:prstGeom prst="rect">
            <a:avLst/>
          </a:prstGeom>
        </p:spPr>
        <p:txBody>
          <a:bodyPr>
            <a:spAutoFit/>
          </a:bodyPr>
          <a:lstStyle/>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D.  one horse, 1.0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E.  one sheep or lamb, 0.1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F.  chickens:</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(1)  one laying hen or broiler, if the facility has a liquid manure system, 0.033 animal unit; or</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(2)  one chicken if the facility has a dry manure system:</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(a)  over five pounds, 0.005 animal unit; or</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(b)  under five pounds, 0.003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G.  one turkey:</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(1)  over five pounds, 0.018 animal unit; or</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(2)  under five pounds, 0.005 animal unit;</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H.  one duck, 0.01 animal unit; and</a:t>
            </a:r>
          </a:p>
          <a:p>
            <a:pPr>
              <a:lnSpc>
                <a:spcPct val="107000"/>
              </a:lnSpc>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  I.  for animals not listed in items A to H, the number of animal units is the average weight of the animal in pounds divided by 1,000 pounds.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9463919" y="1207252"/>
            <a:ext cx="2199614" cy="1099807"/>
            <a:chOff x="2797087" y="943"/>
            <a:chExt cx="2199614" cy="1099807"/>
          </a:xfrm>
        </p:grpSpPr>
        <p:sp>
          <p:nvSpPr>
            <p:cNvPr id="9" name="Rounded Rectangle 8"/>
            <p:cNvSpPr/>
            <p:nvPr/>
          </p:nvSpPr>
          <p:spPr>
            <a:xfrm>
              <a:off x="2797087" y="943"/>
              <a:ext cx="2199614" cy="1099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2829299" y="33155"/>
              <a:ext cx="2135190" cy="1035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Intensive</a:t>
              </a:r>
              <a:endParaRPr lang="en-US" sz="2800" kern="1200" dirty="0"/>
            </a:p>
          </p:txBody>
        </p:sp>
      </p:grpSp>
    </p:spTree>
    <p:extLst>
      <p:ext uri="{BB962C8B-B14F-4D97-AF65-F5344CB8AC3E}">
        <p14:creationId xmlns:p14="http://schemas.microsoft.com/office/powerpoint/2010/main" val="2583324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747" y="365125"/>
            <a:ext cx="10688053" cy="1325563"/>
          </a:xfrm>
        </p:spPr>
        <p:txBody>
          <a:bodyPr/>
          <a:lstStyle/>
          <a:p>
            <a:r>
              <a:rPr lang="en-US" dirty="0">
                <a:solidFill>
                  <a:prstClr val="black"/>
                </a:solidFill>
              </a:rPr>
              <a:t>A Resource for consideration </a:t>
            </a:r>
            <a:endParaRPr lang="en-US" dirty="0"/>
          </a:p>
        </p:txBody>
      </p:sp>
      <p:sp>
        <p:nvSpPr>
          <p:cNvPr id="3" name="Rectangle 2"/>
          <p:cNvSpPr/>
          <p:nvPr/>
        </p:nvSpPr>
        <p:spPr>
          <a:xfrm>
            <a:off x="561474" y="2130087"/>
            <a:ext cx="10792326" cy="1979901"/>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7020.0350 REGISTRATION REQUIREMENTS FOR ANIMAL FEEDLOTS AND MANURE STORAGE AREAS.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Subp. 2. Owners required to register.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A.  Owners of the following facilities are required to register with the commissioner or delegated county, except as provided in item B:</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(1)  an animal feedlot capable of holding 50 or more animal units, or a manure storage area capable of holding the manure produced by 50 or more animal units; and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(2)  an animal feedlot capable of holding ten or more and fewer than 50 animal units, or a manure storage area capable of holding the manure produced by ten or more and fewer than 50 animal units, that is located within shoreland.</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 An owner of a livestock facility located on county fairgrounds is not required to register, in accordance with Laws 2000, chapter 435, section 10, paragraph (c), clause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1474" y="1666635"/>
            <a:ext cx="5299849" cy="487506"/>
          </a:xfrm>
          <a:prstGeom prst="rect">
            <a:avLst/>
          </a:prstGeom>
        </p:spPr>
        <p:txBody>
          <a:bodyPr wrap="none">
            <a:spAutoFit/>
          </a:bodyPr>
          <a:lstStyle/>
          <a:p>
            <a:pPr>
              <a:lnSpc>
                <a:spcPct val="107000"/>
              </a:lnSpc>
              <a:spcAft>
                <a:spcPts val="800"/>
              </a:spcAft>
            </a:pPr>
            <a:r>
              <a:rPr lang="en-US" sz="2400" b="1" kern="1800" dirty="0">
                <a:solidFill>
                  <a:srgbClr val="470204"/>
                </a:solidFill>
                <a:latin typeface="Georgia" panose="02040502050405020303" pitchFamily="18" charset="0"/>
                <a:ea typeface="Calibri" panose="020F0502020204030204" pitchFamily="34" charset="0"/>
                <a:cs typeface="Times New Roman" panose="02020603050405020304" pitchFamily="18" charset="0"/>
              </a:rPr>
              <a:t>Minnesota Administrative Rules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9455898" y="1360484"/>
            <a:ext cx="2199614" cy="1099807"/>
            <a:chOff x="2797087" y="943"/>
            <a:chExt cx="2199614" cy="1099807"/>
          </a:xfrm>
        </p:grpSpPr>
        <p:sp>
          <p:nvSpPr>
            <p:cNvPr id="6" name="Rounded Rectangle 5"/>
            <p:cNvSpPr/>
            <p:nvPr/>
          </p:nvSpPr>
          <p:spPr>
            <a:xfrm>
              <a:off x="2797087" y="943"/>
              <a:ext cx="2199614" cy="10998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2829299" y="33155"/>
              <a:ext cx="2135190" cy="1035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Intensive</a:t>
              </a:r>
              <a:endParaRPr lang="en-US" sz="2800" kern="1200" dirty="0"/>
            </a:p>
          </p:txBody>
        </p:sp>
      </p:grpSp>
    </p:spTree>
    <p:extLst>
      <p:ext uri="{BB962C8B-B14F-4D97-AF65-F5344CB8AC3E}">
        <p14:creationId xmlns:p14="http://schemas.microsoft.com/office/powerpoint/2010/main" val="23115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Policy</a:t>
            </a:r>
            <a:endParaRPr lang="en-US" dirty="0"/>
          </a:p>
        </p:txBody>
      </p:sp>
      <p:sp>
        <p:nvSpPr>
          <p:cNvPr id="3" name="TextBox 2"/>
          <p:cNvSpPr txBox="1"/>
          <p:nvPr/>
        </p:nvSpPr>
        <p:spPr>
          <a:xfrm>
            <a:off x="838200" y="2078182"/>
            <a:ext cx="9774382" cy="1323439"/>
          </a:xfrm>
          <a:prstGeom prst="rect">
            <a:avLst/>
          </a:prstGeom>
          <a:noFill/>
        </p:spPr>
        <p:txBody>
          <a:bodyPr wrap="square" rtlCol="0">
            <a:spAutoFit/>
          </a:bodyPr>
          <a:lstStyle/>
          <a:p>
            <a:r>
              <a:rPr lang="en-US" sz="2000" dirty="0"/>
              <a:t>Assessors may be required to make some subjective decisions to determine if statutory</a:t>
            </a:r>
          </a:p>
          <a:p>
            <a:r>
              <a:rPr lang="en-US" sz="2000" dirty="0"/>
              <a:t>requirements are met before classifying a property as class 2a agricultural land, but the</a:t>
            </a:r>
          </a:p>
          <a:p>
            <a:r>
              <a:rPr lang="en-US" sz="2000" dirty="0"/>
              <a:t>decision should be based on a list of objective factors that are always considered before the</a:t>
            </a:r>
          </a:p>
          <a:p>
            <a:r>
              <a:rPr lang="en-US" sz="2000" dirty="0"/>
              <a:t>decision is finalized.</a:t>
            </a:r>
          </a:p>
        </p:txBody>
      </p:sp>
      <p:graphicFrame>
        <p:nvGraphicFramePr>
          <p:cNvPr id="5" name="Diagram 4"/>
          <p:cNvGraphicFramePr/>
          <p:nvPr>
            <p:extLst>
              <p:ext uri="{D42A27DB-BD31-4B8C-83A1-F6EECF244321}">
                <p14:modId xmlns:p14="http://schemas.microsoft.com/office/powerpoint/2010/main" val="921657134"/>
              </p:ext>
            </p:extLst>
          </p:nvPr>
        </p:nvGraphicFramePr>
        <p:xfrm>
          <a:off x="2032000" y="3583709"/>
          <a:ext cx="8128000" cy="279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0254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 Left Overs</a:t>
            </a:r>
            <a:endParaRPr lang="en-US" dirty="0"/>
          </a:p>
        </p:txBody>
      </p:sp>
      <p:graphicFrame>
        <p:nvGraphicFramePr>
          <p:cNvPr id="3" name="Diagram 2"/>
          <p:cNvGraphicFramePr/>
          <p:nvPr>
            <p:extLst>
              <p:ext uri="{D42A27DB-BD31-4B8C-83A1-F6EECF244321}">
                <p14:modId xmlns:p14="http://schemas.microsoft.com/office/powerpoint/2010/main" val="3972634983"/>
              </p:ext>
            </p:extLst>
          </p:nvPr>
        </p:nvGraphicFramePr>
        <p:xfrm>
          <a:off x="2032000" y="1352551"/>
          <a:ext cx="8128000" cy="293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48000" y="5075714"/>
            <a:ext cx="6096000" cy="1631216"/>
          </a:xfrm>
          <a:prstGeom prst="rect">
            <a:avLst/>
          </a:prstGeom>
        </p:spPr>
        <p:txBody>
          <a:bodyPr>
            <a:spAutoFit/>
          </a:bodyPr>
          <a:lstStyle/>
          <a:p>
            <a:r>
              <a:rPr lang="en-US" sz="2000" dirty="0"/>
              <a:t>The general </a:t>
            </a:r>
            <a:r>
              <a:rPr lang="en-US" sz="2000" dirty="0" smtClean="0"/>
              <a:t>guideline </a:t>
            </a:r>
            <a:r>
              <a:rPr lang="en-US" sz="2000" dirty="0"/>
              <a:t>is contiguous class 2b land masses, 10 acres or more in size, should be considered practical to separate from 2a land, while contiguous land masses less than 10 acres in size should be considered impractical to separate</a:t>
            </a:r>
            <a:r>
              <a:rPr lang="en-US" dirty="0"/>
              <a:t>.</a:t>
            </a:r>
          </a:p>
        </p:txBody>
      </p:sp>
      <p:sp>
        <p:nvSpPr>
          <p:cNvPr id="6" name="TextBox 5"/>
          <p:cNvSpPr txBox="1"/>
          <p:nvPr/>
        </p:nvSpPr>
        <p:spPr>
          <a:xfrm>
            <a:off x="1479176" y="5273677"/>
            <a:ext cx="1568824" cy="646331"/>
          </a:xfrm>
          <a:prstGeom prst="rect">
            <a:avLst/>
          </a:prstGeom>
          <a:noFill/>
        </p:spPr>
        <p:txBody>
          <a:bodyPr wrap="square" rtlCol="0">
            <a:spAutoFit/>
          </a:bodyPr>
          <a:lstStyle/>
          <a:p>
            <a:r>
              <a:rPr lang="en-US" dirty="0" smtClean="0"/>
              <a:t>10 Acre guideline:</a:t>
            </a:r>
            <a:endParaRPr lang="en-US" dirty="0"/>
          </a:p>
        </p:txBody>
      </p:sp>
    </p:spTree>
    <p:extLst>
      <p:ext uri="{BB962C8B-B14F-4D97-AF65-F5344CB8AC3E}">
        <p14:creationId xmlns:p14="http://schemas.microsoft.com/office/powerpoint/2010/main" val="577841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898"/>
          </a:xfrm>
        </p:spPr>
        <p:txBody>
          <a:bodyPr/>
          <a:lstStyle/>
          <a:p>
            <a:r>
              <a:rPr lang="en-US" dirty="0" smtClean="0"/>
              <a:t>Left Overs – 2a Inclusion</a:t>
            </a:r>
            <a:endParaRPr lang="en-US" dirty="0"/>
          </a:p>
        </p:txBody>
      </p:sp>
      <p:sp>
        <p:nvSpPr>
          <p:cNvPr id="4" name="Rectangle 3"/>
          <p:cNvSpPr/>
          <p:nvPr/>
        </p:nvSpPr>
        <p:spPr>
          <a:xfrm>
            <a:off x="5886759" y="1229023"/>
            <a:ext cx="6096000" cy="1015663"/>
          </a:xfrm>
          <a:prstGeom prst="rect">
            <a:avLst/>
          </a:prstGeom>
        </p:spPr>
        <p:txBody>
          <a:bodyPr>
            <a:spAutoFit/>
          </a:bodyPr>
          <a:lstStyle/>
          <a:p>
            <a:r>
              <a:rPr lang="en-US" sz="2000" dirty="0"/>
              <a:t>If there is a land mass of at least 10 contiguous acres that has been used during the </a:t>
            </a:r>
            <a:r>
              <a:rPr lang="en-US" sz="2000" dirty="0" smtClean="0"/>
              <a:t>preceding  year </a:t>
            </a:r>
            <a:r>
              <a:rPr lang="en-US" sz="2000" dirty="0"/>
              <a:t>to produce an agricultural product for sale, it is classified as 2a land. </a:t>
            </a:r>
          </a:p>
        </p:txBody>
      </p:sp>
      <p:sp>
        <p:nvSpPr>
          <p:cNvPr id="5" name="Rectangle 4"/>
          <p:cNvSpPr/>
          <p:nvPr/>
        </p:nvSpPr>
        <p:spPr>
          <a:xfrm>
            <a:off x="483813" y="2650388"/>
            <a:ext cx="6096000" cy="1323439"/>
          </a:xfrm>
          <a:prstGeom prst="rect">
            <a:avLst/>
          </a:prstGeom>
        </p:spPr>
        <p:txBody>
          <a:bodyPr>
            <a:spAutoFit/>
          </a:bodyPr>
          <a:lstStyle/>
          <a:p>
            <a:r>
              <a:rPr lang="en-US" sz="2000" dirty="0"/>
              <a:t>Once this determination is made, any land deemed “impractical to separate” and any </a:t>
            </a:r>
            <a:r>
              <a:rPr lang="en-US" sz="2000" dirty="0" smtClean="0"/>
              <a:t>other smaller </a:t>
            </a:r>
            <a:r>
              <a:rPr lang="en-US" sz="2000" dirty="0"/>
              <a:t>land masses of class 2a land on the same parcel may be classified as class 2a land </a:t>
            </a:r>
            <a:r>
              <a:rPr lang="en-US" sz="2000" dirty="0" smtClean="0"/>
              <a:t>as well</a:t>
            </a:r>
            <a:r>
              <a:rPr lang="en-US" sz="2000" dirty="0"/>
              <a:t>.</a:t>
            </a:r>
          </a:p>
        </p:txBody>
      </p:sp>
      <p:sp>
        <p:nvSpPr>
          <p:cNvPr id="6" name="Rectangle 5"/>
          <p:cNvSpPr/>
          <p:nvPr/>
        </p:nvSpPr>
        <p:spPr>
          <a:xfrm>
            <a:off x="2795422" y="4477342"/>
            <a:ext cx="9452918" cy="1938992"/>
          </a:xfrm>
          <a:prstGeom prst="rect">
            <a:avLst/>
          </a:prstGeom>
        </p:spPr>
        <p:txBody>
          <a:bodyPr wrap="square">
            <a:spAutoFit/>
          </a:bodyPr>
          <a:lstStyle/>
          <a:p>
            <a:r>
              <a:rPr lang="en-US" sz="2000" dirty="0"/>
              <a:t>Class 2a land must also contain any property that would otherwise be classified as 2b </a:t>
            </a:r>
            <a:r>
              <a:rPr lang="en-US" sz="2000" dirty="0" smtClean="0"/>
              <a:t>rural vacant </a:t>
            </a:r>
            <a:r>
              <a:rPr lang="en-US" sz="2000" dirty="0"/>
              <a:t>land, but is interspersed with class 2a property. This includes but is not limited </a:t>
            </a:r>
            <a:r>
              <a:rPr lang="en-US" sz="2000" dirty="0" smtClean="0"/>
              <a:t>to sloughs</a:t>
            </a:r>
            <a:r>
              <a:rPr lang="en-US" sz="2000" dirty="0"/>
              <a:t>, wooded wind shelters, acreage abutting ditches, ravines, rock piles, land subject to </a:t>
            </a:r>
            <a:r>
              <a:rPr lang="en-US" sz="2000" dirty="0" smtClean="0"/>
              <a:t>a setback </a:t>
            </a:r>
            <a:r>
              <a:rPr lang="en-US" sz="2000" dirty="0"/>
              <a:t>requirement, and other similar land that is impractical for the assessor to </a:t>
            </a:r>
            <a:r>
              <a:rPr lang="en-US" sz="2000" dirty="0" smtClean="0"/>
              <a:t>value separately </a:t>
            </a:r>
            <a:r>
              <a:rPr lang="en-US" sz="2000" dirty="0"/>
              <a:t>from the rest of the property or that is unlikely to be able to be sold separately </a:t>
            </a:r>
            <a:r>
              <a:rPr lang="en-US" sz="2000" dirty="0" smtClean="0"/>
              <a:t>from the </a:t>
            </a:r>
            <a:r>
              <a:rPr lang="en-US" sz="2000" dirty="0"/>
              <a:t>rest of the property.</a:t>
            </a:r>
          </a:p>
        </p:txBody>
      </p:sp>
    </p:spTree>
    <p:extLst>
      <p:ext uri="{BB962C8B-B14F-4D97-AF65-F5344CB8AC3E}">
        <p14:creationId xmlns:p14="http://schemas.microsoft.com/office/powerpoint/2010/main" val="13874780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5623"/>
          </a:xfrm>
        </p:spPr>
        <p:txBody>
          <a:bodyPr/>
          <a:lstStyle/>
          <a:p>
            <a:r>
              <a:rPr lang="en-US" dirty="0" smtClean="0"/>
              <a:t>          2a - lakes, rivers, and streams</a:t>
            </a:r>
            <a:endParaRPr lang="en-US" dirty="0"/>
          </a:p>
        </p:txBody>
      </p:sp>
      <p:pic>
        <p:nvPicPr>
          <p:cNvPr id="4" name="Picture 3"/>
          <p:cNvPicPr>
            <a:picLocks noChangeAspect="1"/>
          </p:cNvPicPr>
          <p:nvPr/>
        </p:nvPicPr>
        <p:blipFill>
          <a:blip r:embed="rId3"/>
          <a:stretch>
            <a:fillRect/>
          </a:stretch>
        </p:blipFill>
        <p:spPr>
          <a:xfrm>
            <a:off x="1667622" y="1700243"/>
            <a:ext cx="8856755" cy="4853784"/>
          </a:xfrm>
          <a:prstGeom prst="rect">
            <a:avLst/>
          </a:prstGeom>
        </p:spPr>
      </p:pic>
    </p:spTree>
    <p:extLst>
      <p:ext uri="{BB962C8B-B14F-4D97-AF65-F5344CB8AC3E}">
        <p14:creationId xmlns:p14="http://schemas.microsoft.com/office/powerpoint/2010/main" val="3458601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7428"/>
          </a:xfrm>
        </p:spPr>
        <p:txBody>
          <a:bodyPr/>
          <a:lstStyle/>
          <a:p>
            <a:r>
              <a:rPr lang="en-US" dirty="0" smtClean="0"/>
              <a:t>Left Overs -2b Split Class</a:t>
            </a:r>
            <a:endParaRPr lang="en-US" dirty="0"/>
          </a:p>
        </p:txBody>
      </p:sp>
      <p:sp>
        <p:nvSpPr>
          <p:cNvPr id="3" name="Rectangle 2"/>
          <p:cNvSpPr/>
          <p:nvPr/>
        </p:nvSpPr>
        <p:spPr>
          <a:xfrm>
            <a:off x="1499286" y="1760034"/>
            <a:ext cx="7644714" cy="1200329"/>
          </a:xfrm>
          <a:prstGeom prst="rect">
            <a:avLst/>
          </a:prstGeom>
        </p:spPr>
        <p:txBody>
          <a:bodyPr wrap="square">
            <a:spAutoFit/>
          </a:bodyPr>
          <a:lstStyle/>
          <a:p>
            <a:r>
              <a:rPr lang="en-US" dirty="0"/>
              <a:t>The general </a:t>
            </a:r>
            <a:r>
              <a:rPr lang="en-US" dirty="0" smtClean="0"/>
              <a:t>guideline </a:t>
            </a:r>
            <a:r>
              <a:rPr lang="en-US" dirty="0"/>
              <a:t>is contiguous class 2b land masses, 10 acres or more in size, should </a:t>
            </a:r>
            <a:r>
              <a:rPr lang="en-US" dirty="0" smtClean="0"/>
              <a:t>be considered </a:t>
            </a:r>
            <a:r>
              <a:rPr lang="en-US" dirty="0"/>
              <a:t>practical to separate from 2a land, while contiguous land masses less than 10 </a:t>
            </a:r>
            <a:r>
              <a:rPr lang="en-US" dirty="0" smtClean="0"/>
              <a:t>acres in </a:t>
            </a:r>
            <a:r>
              <a:rPr lang="en-US" dirty="0"/>
              <a:t>size should be considered impractical to separate.</a:t>
            </a:r>
          </a:p>
        </p:txBody>
      </p:sp>
      <p:pic>
        <p:nvPicPr>
          <p:cNvPr id="5" name="Picture 4"/>
          <p:cNvPicPr>
            <a:picLocks noChangeAspect="1"/>
          </p:cNvPicPr>
          <p:nvPr/>
        </p:nvPicPr>
        <p:blipFill>
          <a:blip r:embed="rId3"/>
          <a:stretch>
            <a:fillRect/>
          </a:stretch>
        </p:blipFill>
        <p:spPr>
          <a:xfrm>
            <a:off x="1969104" y="3883670"/>
            <a:ext cx="6705075" cy="1139254"/>
          </a:xfrm>
          <a:prstGeom prst="rect">
            <a:avLst/>
          </a:prstGeom>
        </p:spPr>
      </p:pic>
      <p:pic>
        <p:nvPicPr>
          <p:cNvPr id="6" name="Picture 5"/>
          <p:cNvPicPr>
            <a:picLocks noChangeAspect="1"/>
          </p:cNvPicPr>
          <p:nvPr/>
        </p:nvPicPr>
        <p:blipFill>
          <a:blip r:embed="rId4"/>
          <a:stretch>
            <a:fillRect/>
          </a:stretch>
        </p:blipFill>
        <p:spPr>
          <a:xfrm>
            <a:off x="1969105" y="4899136"/>
            <a:ext cx="6705075" cy="1065474"/>
          </a:xfrm>
          <a:prstGeom prst="rect">
            <a:avLst/>
          </a:prstGeom>
        </p:spPr>
      </p:pic>
      <p:sp>
        <p:nvSpPr>
          <p:cNvPr id="7" name="TextBox 6"/>
          <p:cNvSpPr txBox="1"/>
          <p:nvPr/>
        </p:nvSpPr>
        <p:spPr>
          <a:xfrm>
            <a:off x="1499286" y="3076411"/>
            <a:ext cx="7283395" cy="369332"/>
          </a:xfrm>
          <a:prstGeom prst="rect">
            <a:avLst/>
          </a:prstGeom>
          <a:noFill/>
        </p:spPr>
        <p:txBody>
          <a:bodyPr wrap="square" rtlCol="0">
            <a:spAutoFit/>
          </a:bodyPr>
          <a:lstStyle/>
          <a:p>
            <a:r>
              <a:rPr lang="en-US" dirty="0" smtClean="0"/>
              <a:t>Exceptions and Variations to the General guideline – Refer to the manual</a:t>
            </a:r>
            <a:endParaRPr lang="en-US" dirty="0"/>
          </a:p>
        </p:txBody>
      </p:sp>
      <p:sp>
        <p:nvSpPr>
          <p:cNvPr id="9" name="Curved Right Arrow 8"/>
          <p:cNvSpPr/>
          <p:nvPr/>
        </p:nvSpPr>
        <p:spPr>
          <a:xfrm>
            <a:off x="767766" y="3228230"/>
            <a:ext cx="731520" cy="12635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341981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Overs – Homestead implications</a:t>
            </a:r>
            <a:endParaRPr lang="en-US" dirty="0"/>
          </a:p>
        </p:txBody>
      </p:sp>
      <p:graphicFrame>
        <p:nvGraphicFramePr>
          <p:cNvPr id="3" name="Diagram 2"/>
          <p:cNvGraphicFramePr/>
          <p:nvPr>
            <p:extLst>
              <p:ext uri="{D42A27DB-BD31-4B8C-83A1-F6EECF244321}">
                <p14:modId xmlns:p14="http://schemas.microsoft.com/office/powerpoint/2010/main" val="1573036983"/>
              </p:ext>
            </p:extLst>
          </p:nvPr>
        </p:nvGraphicFramePr>
        <p:xfrm>
          <a:off x="3821043" y="1820849"/>
          <a:ext cx="7183562" cy="438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838200" y="2577695"/>
            <a:ext cx="2982843" cy="2862322"/>
          </a:xfrm>
          <a:prstGeom prst="rect">
            <a:avLst/>
          </a:prstGeom>
        </p:spPr>
        <p:txBody>
          <a:bodyPr wrap="square">
            <a:spAutoFit/>
          </a:bodyPr>
          <a:lstStyle/>
          <a:p>
            <a:r>
              <a:rPr lang="en-US" dirty="0"/>
              <a:t>Class 2b land may qualify as part of an agricultural homestead (without regard to parcel lines</a:t>
            </a:r>
            <a:r>
              <a:rPr lang="en-US" dirty="0" smtClean="0"/>
              <a:t>) if </a:t>
            </a:r>
            <a:r>
              <a:rPr lang="en-US" dirty="0"/>
              <a:t>it is contiguous to qualifying class 2a agricultural land under the same ownership. The class 2b land would be included in the agricultural homestead classification rates and tiers. </a:t>
            </a:r>
          </a:p>
        </p:txBody>
      </p:sp>
    </p:spTree>
    <p:extLst>
      <p:ext uri="{BB962C8B-B14F-4D97-AF65-F5344CB8AC3E}">
        <p14:creationId xmlns:p14="http://schemas.microsoft.com/office/powerpoint/2010/main" val="7009514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22503198"/>
              </p:ext>
            </p:extLst>
          </p:nvPr>
        </p:nvGraphicFramePr>
        <p:xfrm>
          <a:off x="2070875" y="1202475"/>
          <a:ext cx="7836930" cy="49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05167" y="3278659"/>
            <a:ext cx="1368346" cy="783242"/>
          </a:xfrm>
          <a:prstGeom prst="rect">
            <a:avLst/>
          </a:prstGeom>
        </p:spPr>
      </p:pic>
      <p:sp>
        <p:nvSpPr>
          <p:cNvPr id="6" name="Title 20"/>
          <p:cNvSpPr>
            <a:spLocks noGrp="1"/>
          </p:cNvSpPr>
          <p:nvPr>
            <p:ph type="title"/>
          </p:nvPr>
        </p:nvSpPr>
        <p:spPr>
          <a:xfrm>
            <a:off x="838200" y="365125"/>
            <a:ext cx="10515600" cy="763459"/>
          </a:xfrm>
        </p:spPr>
        <p:txBody>
          <a:bodyPr/>
          <a:lstStyle/>
          <a:p>
            <a:r>
              <a:rPr lang="en-US" dirty="0" smtClean="0"/>
              <a:t>2a – Four Statutory Categories</a:t>
            </a:r>
            <a:endParaRPr lang="en-US" dirty="0"/>
          </a:p>
        </p:txBody>
      </p:sp>
    </p:spTree>
    <p:extLst>
      <p:ext uri="{BB962C8B-B14F-4D97-AF65-F5344CB8AC3E}">
        <p14:creationId xmlns:p14="http://schemas.microsoft.com/office/powerpoint/2010/main" val="18683139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of Less Than 10 Acres</a:t>
            </a:r>
          </a:p>
        </p:txBody>
      </p:sp>
      <p:grpSp>
        <p:nvGrpSpPr>
          <p:cNvPr id="9" name="Group 8"/>
          <p:cNvGrpSpPr/>
          <p:nvPr/>
        </p:nvGrpSpPr>
        <p:grpSpPr>
          <a:xfrm>
            <a:off x="6122376" y="1927412"/>
            <a:ext cx="2438190" cy="1579394"/>
            <a:chOff x="4688420" y="0"/>
            <a:chExt cx="2438190" cy="1579394"/>
          </a:xfrm>
        </p:grpSpPr>
        <p:sp>
          <p:nvSpPr>
            <p:cNvPr id="10" name="Rounded Rectangle 9"/>
            <p:cNvSpPr/>
            <p:nvPr/>
          </p:nvSpPr>
          <p:spPr>
            <a:xfrm>
              <a:off x="4688420" y="0"/>
              <a:ext cx="2438190" cy="157939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txBox="1"/>
            <p:nvPr/>
          </p:nvSpPr>
          <p:spPr>
            <a:xfrm>
              <a:off x="5454571" y="34694"/>
              <a:ext cx="1637345" cy="1115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Less than 10 acres No Dwelling.</a:t>
              </a:r>
              <a:endParaRPr lang="en-US" sz="1300" kern="1200" dirty="0"/>
            </a:p>
          </p:txBody>
        </p:sp>
      </p:grpSp>
      <p:grpSp>
        <p:nvGrpSpPr>
          <p:cNvPr id="12" name="Group 11"/>
          <p:cNvGrpSpPr/>
          <p:nvPr/>
        </p:nvGrpSpPr>
        <p:grpSpPr>
          <a:xfrm>
            <a:off x="3863788" y="1927412"/>
            <a:ext cx="4464424" cy="3738282"/>
            <a:chOff x="3967821" y="281329"/>
            <a:chExt cx="2137118" cy="2137118"/>
          </a:xfrm>
        </p:grpSpPr>
        <p:sp>
          <p:nvSpPr>
            <p:cNvPr id="13" name="Pie 12"/>
            <p:cNvSpPr/>
            <p:nvPr/>
          </p:nvSpPr>
          <p:spPr>
            <a:xfrm rot="5400000">
              <a:off x="3967821" y="281329"/>
              <a:ext cx="2137118" cy="2137118"/>
            </a:xfrm>
            <a:prstGeom prst="pieWedge">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ie 4"/>
            <p:cNvSpPr txBox="1"/>
            <p:nvPr/>
          </p:nvSpPr>
          <p:spPr>
            <a:xfrm>
              <a:off x="4172640" y="1041724"/>
              <a:ext cx="1306352" cy="1376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2800" kern="1200" dirty="0" smtClean="0"/>
                <a:t>Less than Ten acres Exclusively used for Agricultural Purposes – 273.13 subd.23 (f) (1)</a:t>
              </a:r>
            </a:p>
            <a:p>
              <a:pPr lvl="0" algn="ctr" defTabSz="577850">
                <a:lnSpc>
                  <a:spcPct val="90000"/>
                </a:lnSpc>
                <a:spcBef>
                  <a:spcPct val="0"/>
                </a:spcBef>
                <a:spcAft>
                  <a:spcPct val="35000"/>
                </a:spcAft>
              </a:pPr>
              <a:endParaRPr lang="en-US" sz="1300" kern="1200" dirty="0"/>
            </a:p>
          </p:txBody>
        </p:sp>
      </p:grpSp>
    </p:spTree>
    <p:extLst>
      <p:ext uri="{BB962C8B-B14F-4D97-AF65-F5344CB8AC3E}">
        <p14:creationId xmlns:p14="http://schemas.microsoft.com/office/powerpoint/2010/main" val="3681534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 y="256778"/>
            <a:ext cx="10515600" cy="1325563"/>
          </a:xfrm>
        </p:spPr>
        <p:txBody>
          <a:bodyPr/>
          <a:lstStyle/>
          <a:p>
            <a:r>
              <a:rPr lang="en-US" dirty="0" smtClean="0"/>
              <a:t>From the Property Tax Administrators Manual</a:t>
            </a:r>
            <a:endParaRPr lang="en-US" dirty="0"/>
          </a:p>
        </p:txBody>
      </p:sp>
      <p:sp>
        <p:nvSpPr>
          <p:cNvPr id="5" name="TextBox 4"/>
          <p:cNvSpPr txBox="1"/>
          <p:nvPr/>
        </p:nvSpPr>
        <p:spPr>
          <a:xfrm>
            <a:off x="624840" y="4002659"/>
            <a:ext cx="9454101" cy="769441"/>
          </a:xfrm>
          <a:prstGeom prst="rect">
            <a:avLst/>
          </a:prstGeom>
          <a:noFill/>
        </p:spPr>
        <p:txBody>
          <a:bodyPr wrap="square" rtlCol="0">
            <a:spAutoFit/>
          </a:bodyPr>
          <a:lstStyle/>
          <a:p>
            <a:r>
              <a:rPr lang="en-US" sz="4400" dirty="0" smtClean="0"/>
              <a:t>Statute reads</a:t>
            </a:r>
            <a:endParaRPr lang="en-US" sz="4400" dirty="0"/>
          </a:p>
        </p:txBody>
      </p:sp>
      <p:sp>
        <p:nvSpPr>
          <p:cNvPr id="7" name="Rectangle 6"/>
          <p:cNvSpPr/>
          <p:nvPr/>
        </p:nvSpPr>
        <p:spPr>
          <a:xfrm>
            <a:off x="870005" y="1647107"/>
            <a:ext cx="10515600" cy="1754326"/>
          </a:xfrm>
          <a:prstGeom prst="rect">
            <a:avLst/>
          </a:prstGeom>
        </p:spPr>
        <p:txBody>
          <a:bodyPr wrap="square">
            <a:spAutoFit/>
          </a:bodyPr>
          <a:lstStyle/>
          <a:p>
            <a:r>
              <a:rPr lang="en-US" b="1" dirty="0">
                <a:latin typeface="Calibri-Bold"/>
              </a:rPr>
              <a:t>Real Estate of Less Than 10 Acres</a:t>
            </a:r>
          </a:p>
          <a:p>
            <a:r>
              <a:rPr lang="en-US" dirty="0">
                <a:latin typeface="Calibri" panose="020F0502020204030204" pitchFamily="34" charset="0"/>
              </a:rPr>
              <a:t>Real estate of LESS THAN 10 acres that is </a:t>
            </a:r>
            <a:r>
              <a:rPr lang="en-US" b="1" dirty="0">
                <a:latin typeface="Calibri-Bold"/>
              </a:rPr>
              <a:t>exclusively </a:t>
            </a:r>
            <a:r>
              <a:rPr lang="en-US" dirty="0">
                <a:latin typeface="Calibri" panose="020F0502020204030204" pitchFamily="34" charset="0"/>
              </a:rPr>
              <a:t>used for agricultural purposes should be</a:t>
            </a:r>
          </a:p>
          <a:p>
            <a:r>
              <a:rPr lang="en-US" dirty="0">
                <a:latin typeface="Calibri" panose="020F0502020204030204" pitchFamily="34" charset="0"/>
              </a:rPr>
              <a:t>considered to be agricultural land. “Exclusively” means the entire parcel, border-to-border is</a:t>
            </a:r>
          </a:p>
          <a:p>
            <a:r>
              <a:rPr lang="en-US" dirty="0">
                <a:latin typeface="Calibri" panose="020F0502020204030204" pitchFamily="34" charset="0"/>
              </a:rPr>
              <a:t>used for an agricultural purpose – there is no house, no cabin, and no other use of the parcel. If</a:t>
            </a:r>
          </a:p>
          <a:p>
            <a:r>
              <a:rPr lang="en-US" dirty="0">
                <a:latin typeface="Calibri" panose="020F0502020204030204" pitchFamily="34" charset="0"/>
              </a:rPr>
              <a:t>there is another use on the property, it is by definition not used exclusively for agricultural</a:t>
            </a:r>
          </a:p>
          <a:p>
            <a:r>
              <a:rPr lang="en-US" dirty="0">
                <a:latin typeface="Calibri" panose="020F0502020204030204" pitchFamily="34" charset="0"/>
              </a:rPr>
              <a:t>purposes.</a:t>
            </a:r>
            <a:endParaRPr lang="en-US" dirty="0"/>
          </a:p>
        </p:txBody>
      </p:sp>
      <p:sp>
        <p:nvSpPr>
          <p:cNvPr id="3" name="Rectangle 2"/>
          <p:cNvSpPr/>
          <p:nvPr/>
        </p:nvSpPr>
        <p:spPr>
          <a:xfrm>
            <a:off x="870005" y="5050160"/>
            <a:ext cx="9208936" cy="646331"/>
          </a:xfrm>
          <a:prstGeom prst="rect">
            <a:avLst/>
          </a:prstGeom>
        </p:spPr>
        <p:txBody>
          <a:bodyPr wrap="square">
            <a:spAutoFit/>
          </a:bodyPr>
          <a:lstStyle/>
          <a:p>
            <a:r>
              <a:rPr lang="en-US" dirty="0"/>
              <a:t>(1) contiguous acreage that is less than ten acres in size and exclusively used in the preceding year for raising or cultivating agricultural products</a:t>
            </a:r>
          </a:p>
        </p:txBody>
      </p:sp>
    </p:spTree>
    <p:extLst>
      <p:ext uri="{BB962C8B-B14F-4D97-AF65-F5344CB8AC3E}">
        <p14:creationId xmlns:p14="http://schemas.microsoft.com/office/powerpoint/2010/main" val="15686158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Agricultural </a:t>
            </a:r>
            <a:r>
              <a:rPr lang="en-US" dirty="0" smtClean="0"/>
              <a:t>Purposes</a:t>
            </a:r>
            <a:endParaRPr lang="en-US" dirty="0"/>
          </a:p>
        </p:txBody>
      </p:sp>
      <p:sp>
        <p:nvSpPr>
          <p:cNvPr id="3" name="Rectangle 2"/>
          <p:cNvSpPr/>
          <p:nvPr/>
        </p:nvSpPr>
        <p:spPr>
          <a:xfrm>
            <a:off x="1757082" y="3105835"/>
            <a:ext cx="7386918" cy="1815882"/>
          </a:xfrm>
          <a:prstGeom prst="rect">
            <a:avLst/>
          </a:prstGeom>
        </p:spPr>
        <p:txBody>
          <a:bodyPr wrap="square">
            <a:spAutoFit/>
          </a:bodyPr>
          <a:lstStyle/>
          <a:p>
            <a:r>
              <a:rPr lang="en-US" sz="2800" dirty="0"/>
              <a:t>Includes </a:t>
            </a:r>
            <a:r>
              <a:rPr lang="en-US" sz="2800" dirty="0" smtClean="0"/>
              <a:t>the apparent and obscure uses </a:t>
            </a:r>
            <a:r>
              <a:rPr lang="en-US" sz="2800" dirty="0"/>
              <a:t>as </a:t>
            </a:r>
            <a:r>
              <a:rPr lang="en-US" sz="2800" dirty="0" smtClean="0"/>
              <a:t>applied to </a:t>
            </a:r>
            <a:r>
              <a:rPr lang="en-US" sz="2800" dirty="0"/>
              <a:t>contiguous tracts larger than 10 acres </a:t>
            </a:r>
            <a:r>
              <a:rPr lang="en-US" sz="2800" dirty="0" smtClean="0"/>
              <a:t>under 273.13 </a:t>
            </a:r>
            <a:r>
              <a:rPr lang="en-US" sz="2800" dirty="0"/>
              <a:t>subd.23 (e) (</a:t>
            </a:r>
            <a:r>
              <a:rPr lang="en-US" sz="2800" dirty="0" smtClean="0"/>
              <a:t>1</a:t>
            </a:r>
            <a:r>
              <a:rPr lang="en-US" sz="2800" dirty="0"/>
              <a:t>)</a:t>
            </a:r>
          </a:p>
          <a:p>
            <a:pPr lvl="0"/>
            <a:endParaRPr lang="en-US" sz="2800" dirty="0"/>
          </a:p>
        </p:txBody>
      </p:sp>
    </p:spTree>
    <p:extLst>
      <p:ext uri="{BB962C8B-B14F-4D97-AF65-F5344CB8AC3E}">
        <p14:creationId xmlns:p14="http://schemas.microsoft.com/office/powerpoint/2010/main" val="19531670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1991"/>
          </a:xfrm>
        </p:spPr>
        <p:txBody>
          <a:bodyPr/>
          <a:lstStyle/>
          <a:p>
            <a:r>
              <a:rPr lang="en-US" dirty="0" smtClean="0"/>
              <a:t>Some Particulars</a:t>
            </a:r>
            <a:endParaRPr lang="en-US" dirty="0"/>
          </a:p>
        </p:txBody>
      </p:sp>
      <p:graphicFrame>
        <p:nvGraphicFramePr>
          <p:cNvPr id="3" name="Diagram 2"/>
          <p:cNvGraphicFramePr/>
          <p:nvPr>
            <p:extLst>
              <p:ext uri="{D42A27DB-BD31-4B8C-83A1-F6EECF244321}">
                <p14:modId xmlns:p14="http://schemas.microsoft.com/office/powerpoint/2010/main" val="917905076"/>
              </p:ext>
            </p:extLst>
          </p:nvPr>
        </p:nvGraphicFramePr>
        <p:xfrm>
          <a:off x="838200" y="1459832"/>
          <a:ext cx="10515600" cy="454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795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Use Survey</a:t>
            </a:r>
            <a:endParaRPr lang="en-US" dirty="0"/>
          </a:p>
        </p:txBody>
      </p:sp>
      <p:pic>
        <p:nvPicPr>
          <p:cNvPr id="3" name="Picture 2"/>
          <p:cNvPicPr>
            <a:picLocks noChangeAspect="1"/>
          </p:cNvPicPr>
          <p:nvPr/>
        </p:nvPicPr>
        <p:blipFill>
          <a:blip r:embed="rId3"/>
          <a:stretch>
            <a:fillRect/>
          </a:stretch>
        </p:blipFill>
        <p:spPr>
          <a:xfrm>
            <a:off x="6475437" y="336550"/>
            <a:ext cx="4878363" cy="6218932"/>
          </a:xfrm>
          <a:prstGeom prst="rect">
            <a:avLst/>
          </a:prstGeom>
        </p:spPr>
      </p:pic>
      <p:sp>
        <p:nvSpPr>
          <p:cNvPr id="4" name="TextBox 3"/>
          <p:cNvSpPr txBox="1"/>
          <p:nvPr/>
        </p:nvSpPr>
        <p:spPr>
          <a:xfrm>
            <a:off x="543063" y="1802884"/>
            <a:ext cx="4667250" cy="830997"/>
          </a:xfrm>
          <a:prstGeom prst="rect">
            <a:avLst/>
          </a:prstGeom>
          <a:noFill/>
        </p:spPr>
        <p:txBody>
          <a:bodyPr wrap="square" rtlCol="0">
            <a:spAutoFit/>
          </a:bodyPr>
          <a:lstStyle/>
          <a:p>
            <a:r>
              <a:rPr lang="en-US" sz="2400" dirty="0" smtClean="0"/>
              <a:t>State verification form available in Virtual Room</a:t>
            </a:r>
            <a:endParaRPr lang="en-US" sz="2400" dirty="0"/>
          </a:p>
        </p:txBody>
      </p:sp>
      <p:sp>
        <p:nvSpPr>
          <p:cNvPr id="5" name="TextBox 4"/>
          <p:cNvSpPr txBox="1"/>
          <p:nvPr/>
        </p:nvSpPr>
        <p:spPr>
          <a:xfrm>
            <a:off x="507627" y="4852942"/>
            <a:ext cx="5513294" cy="1277786"/>
          </a:xfrm>
          <a:prstGeom prst="rect">
            <a:avLst/>
          </a:prstGeom>
          <a:noFill/>
        </p:spPr>
        <p:txBody>
          <a:bodyPr wrap="square" rtlCol="0">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Consideration </a:t>
            </a:r>
            <a:r>
              <a:rPr lang="en-US" dirty="0">
                <a:latin typeface="Calibri" panose="020F0502020204030204" pitchFamily="34" charset="0"/>
                <a:ea typeface="Calibri" panose="020F0502020204030204" pitchFamily="34" charset="0"/>
                <a:cs typeface="Times New Roman" panose="02020603050405020304" pitchFamily="18" charset="0"/>
              </a:rPr>
              <a:t>to have property classified as Agricultural for Property Tax Purposes. The </a:t>
            </a:r>
            <a:r>
              <a:rPr lang="en-US" dirty="0" smtClean="0">
                <a:latin typeface="Calibri" panose="020F0502020204030204" pitchFamily="34" charset="0"/>
                <a:ea typeface="Calibri" panose="020F0502020204030204" pitchFamily="34" charset="0"/>
                <a:cs typeface="Times New Roman" panose="02020603050405020304" pitchFamily="18" charset="0"/>
              </a:rPr>
              <a:t>classification </a:t>
            </a:r>
            <a:r>
              <a:rPr lang="en-US" dirty="0">
                <a:latin typeface="Calibri" panose="020F0502020204030204" pitchFamily="34" charset="0"/>
                <a:ea typeface="Calibri" panose="020F0502020204030204" pitchFamily="34" charset="0"/>
                <a:cs typeface="Times New Roman" panose="02020603050405020304" pitchFamily="18" charset="0"/>
              </a:rPr>
              <a:t>is for the _______________ Assessment Year, Taxes Payable ___________.</a:t>
            </a:r>
          </a:p>
        </p:txBody>
      </p:sp>
      <p:sp>
        <p:nvSpPr>
          <p:cNvPr id="6" name="TextBox 5"/>
          <p:cNvSpPr txBox="1"/>
          <p:nvPr/>
        </p:nvSpPr>
        <p:spPr>
          <a:xfrm>
            <a:off x="543063" y="2939143"/>
            <a:ext cx="2573362" cy="369332"/>
          </a:xfrm>
          <a:prstGeom prst="rect">
            <a:avLst/>
          </a:prstGeom>
          <a:noFill/>
        </p:spPr>
        <p:txBody>
          <a:bodyPr wrap="square" rtlCol="0">
            <a:spAutoFit/>
          </a:bodyPr>
          <a:lstStyle/>
          <a:p>
            <a:r>
              <a:rPr lang="en-US" dirty="0" smtClean="0"/>
              <a:t>Parcel Maps, County GIS</a:t>
            </a:r>
            <a:endParaRPr lang="en-US" dirty="0"/>
          </a:p>
        </p:txBody>
      </p:sp>
      <p:sp>
        <p:nvSpPr>
          <p:cNvPr id="7" name="TextBox 6"/>
          <p:cNvSpPr txBox="1"/>
          <p:nvPr/>
        </p:nvSpPr>
        <p:spPr>
          <a:xfrm>
            <a:off x="543063" y="3778612"/>
            <a:ext cx="5442422" cy="369332"/>
          </a:xfrm>
          <a:prstGeom prst="rect">
            <a:avLst/>
          </a:prstGeom>
          <a:noFill/>
        </p:spPr>
        <p:txBody>
          <a:bodyPr wrap="square" rtlCol="0">
            <a:spAutoFit/>
          </a:bodyPr>
          <a:lstStyle/>
          <a:p>
            <a:r>
              <a:rPr lang="en-US" dirty="0" smtClean="0"/>
              <a:t>Production / product sale information.</a:t>
            </a:r>
            <a:endParaRPr lang="en-US" dirty="0"/>
          </a:p>
        </p:txBody>
      </p:sp>
      <p:sp>
        <p:nvSpPr>
          <p:cNvPr id="8" name="TextBox 7"/>
          <p:cNvSpPr txBox="1"/>
          <p:nvPr/>
        </p:nvSpPr>
        <p:spPr>
          <a:xfrm>
            <a:off x="543063" y="4189445"/>
            <a:ext cx="4822039" cy="369332"/>
          </a:xfrm>
          <a:prstGeom prst="rect">
            <a:avLst/>
          </a:prstGeom>
          <a:noFill/>
        </p:spPr>
        <p:txBody>
          <a:bodyPr wrap="square" rtlCol="0">
            <a:spAutoFit/>
          </a:bodyPr>
          <a:lstStyle/>
          <a:p>
            <a:r>
              <a:rPr lang="en-US" dirty="0" smtClean="0"/>
              <a:t>Rental / lease information. </a:t>
            </a:r>
            <a:endParaRPr lang="en-US" dirty="0"/>
          </a:p>
        </p:txBody>
      </p:sp>
      <p:sp>
        <p:nvSpPr>
          <p:cNvPr id="9" name="TextBox 8"/>
          <p:cNvSpPr txBox="1"/>
          <p:nvPr/>
        </p:nvSpPr>
        <p:spPr>
          <a:xfrm>
            <a:off x="543063" y="3367780"/>
            <a:ext cx="3738282" cy="369332"/>
          </a:xfrm>
          <a:prstGeom prst="rect">
            <a:avLst/>
          </a:prstGeom>
          <a:noFill/>
        </p:spPr>
        <p:txBody>
          <a:bodyPr wrap="square" rtlCol="0">
            <a:spAutoFit/>
          </a:bodyPr>
          <a:lstStyle/>
          <a:p>
            <a:r>
              <a:rPr lang="en-US" dirty="0" smtClean="0"/>
              <a:t>Conservation Program Enrollment.</a:t>
            </a:r>
            <a:endParaRPr lang="en-US" dirty="0"/>
          </a:p>
        </p:txBody>
      </p:sp>
    </p:spTree>
    <p:extLst>
      <p:ext uri="{BB962C8B-B14F-4D97-AF65-F5344CB8AC3E}">
        <p14:creationId xmlns:p14="http://schemas.microsoft.com/office/powerpoint/2010/main" val="509310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Leftovers, Split Class</a:t>
            </a:r>
            <a:endParaRPr lang="en-US" dirty="0"/>
          </a:p>
        </p:txBody>
      </p:sp>
      <p:sp>
        <p:nvSpPr>
          <p:cNvPr id="3" name="&quot;No&quot; Symbol 2"/>
          <p:cNvSpPr/>
          <p:nvPr/>
        </p:nvSpPr>
        <p:spPr>
          <a:xfrm>
            <a:off x="3605462" y="1931320"/>
            <a:ext cx="5217695" cy="4750217"/>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dirty="0" smtClean="0">
                <a:solidFill>
                  <a:schemeClr val="tx1"/>
                </a:solidFill>
              </a:rPr>
              <a:t>NOT ALLOWED</a:t>
            </a:r>
            <a:endParaRPr lang="en-US" sz="6000" dirty="0">
              <a:solidFill>
                <a:schemeClr val="tx1"/>
              </a:solidFill>
            </a:endParaRPr>
          </a:p>
        </p:txBody>
      </p:sp>
    </p:spTree>
    <p:extLst>
      <p:ext uri="{BB962C8B-B14F-4D97-AF65-F5344CB8AC3E}">
        <p14:creationId xmlns:p14="http://schemas.microsoft.com/office/powerpoint/2010/main" val="25093895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91570167"/>
              </p:ext>
            </p:extLst>
          </p:nvPr>
        </p:nvGraphicFramePr>
        <p:xfrm>
          <a:off x="2070875" y="1202475"/>
          <a:ext cx="7836930" cy="49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05167" y="3278659"/>
            <a:ext cx="1368346" cy="783242"/>
          </a:xfrm>
          <a:prstGeom prst="rect">
            <a:avLst/>
          </a:prstGeom>
        </p:spPr>
      </p:pic>
      <p:sp>
        <p:nvSpPr>
          <p:cNvPr id="6" name="Title 20"/>
          <p:cNvSpPr>
            <a:spLocks noGrp="1"/>
          </p:cNvSpPr>
          <p:nvPr>
            <p:ph type="title"/>
          </p:nvPr>
        </p:nvSpPr>
        <p:spPr>
          <a:xfrm>
            <a:off x="838200" y="365125"/>
            <a:ext cx="10515600" cy="763459"/>
          </a:xfrm>
        </p:spPr>
        <p:txBody>
          <a:bodyPr/>
          <a:lstStyle/>
          <a:p>
            <a:r>
              <a:rPr lang="en-US" dirty="0" smtClean="0"/>
              <a:t>2a – Four Statutory Categories</a:t>
            </a:r>
            <a:endParaRPr lang="en-US" dirty="0"/>
          </a:p>
        </p:txBody>
      </p:sp>
    </p:spTree>
    <p:extLst>
      <p:ext uri="{BB962C8B-B14F-4D97-AF65-F5344CB8AC3E}">
        <p14:creationId xmlns:p14="http://schemas.microsoft.com/office/powerpoint/2010/main" val="3438088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limited</a:t>
            </a:r>
            <a:endParaRPr lang="en-US" dirty="0"/>
          </a:p>
        </p:txBody>
      </p:sp>
      <p:sp>
        <p:nvSpPr>
          <p:cNvPr id="6" name="TextBox 5"/>
          <p:cNvSpPr txBox="1"/>
          <p:nvPr/>
        </p:nvSpPr>
        <p:spPr>
          <a:xfrm>
            <a:off x="1028700" y="5695950"/>
            <a:ext cx="10610850" cy="923330"/>
          </a:xfrm>
          <a:prstGeom prst="rect">
            <a:avLst/>
          </a:prstGeom>
          <a:noFill/>
        </p:spPr>
        <p:txBody>
          <a:bodyPr wrap="square" rtlCol="0">
            <a:spAutoFit/>
          </a:bodyPr>
          <a:lstStyle/>
          <a:p>
            <a:r>
              <a:rPr lang="en-US" dirty="0" smtClean="0"/>
              <a:t>Note: Properties of less than 11 acres including a residence, that qualify for Ag due to intensive livestock or poultry confinement under 273.13 Subd.23 (e) (2), are not subject to the requirements of this provision -273.13 Subd.23 (f) (2)</a:t>
            </a:r>
            <a:endParaRPr lang="en-US" dirty="0"/>
          </a:p>
        </p:txBody>
      </p:sp>
      <p:grpSp>
        <p:nvGrpSpPr>
          <p:cNvPr id="7" name="Group 6"/>
          <p:cNvGrpSpPr/>
          <p:nvPr/>
        </p:nvGrpSpPr>
        <p:grpSpPr>
          <a:xfrm>
            <a:off x="4366728" y="1690688"/>
            <a:ext cx="4805264" cy="3777051"/>
            <a:chOff x="3967821" y="2517160"/>
            <a:chExt cx="2137118" cy="2137118"/>
          </a:xfrm>
        </p:grpSpPr>
        <p:sp>
          <p:nvSpPr>
            <p:cNvPr id="8" name="Pie 7"/>
            <p:cNvSpPr/>
            <p:nvPr/>
          </p:nvSpPr>
          <p:spPr>
            <a:xfrm rot="10800000">
              <a:off x="3967821" y="2517160"/>
              <a:ext cx="2137118" cy="2137118"/>
            </a:xfrm>
            <a:prstGeom prst="pieWedge">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ie 4"/>
            <p:cNvSpPr txBox="1"/>
            <p:nvPr/>
          </p:nvSpPr>
          <p:spPr>
            <a:xfrm rot="21600000">
              <a:off x="3967821" y="2517160"/>
              <a:ext cx="1511171" cy="1511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2800" kern="1200" dirty="0" smtClean="0"/>
                <a:t>Less than 11 acres including a dwelling 273.13 subd.23 (f) (2)</a:t>
              </a:r>
              <a:endParaRPr lang="en-US" sz="2800" kern="1200" dirty="0"/>
            </a:p>
          </p:txBody>
        </p:sp>
      </p:grpSp>
    </p:spTree>
    <p:extLst>
      <p:ext uri="{BB962C8B-B14F-4D97-AF65-F5344CB8AC3E}">
        <p14:creationId xmlns:p14="http://schemas.microsoft.com/office/powerpoint/2010/main" val="32220062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Uses</a:t>
            </a:r>
            <a:endParaRPr lang="en-US" dirty="0"/>
          </a:p>
        </p:txBody>
      </p:sp>
      <p:graphicFrame>
        <p:nvGraphicFramePr>
          <p:cNvPr id="3" name="Diagram 2"/>
          <p:cNvGraphicFramePr/>
          <p:nvPr>
            <p:extLst>
              <p:ext uri="{D42A27DB-BD31-4B8C-83A1-F6EECF244321}">
                <p14:modId xmlns:p14="http://schemas.microsoft.com/office/powerpoint/2010/main" val="2218107321"/>
              </p:ext>
            </p:extLst>
          </p:nvPr>
        </p:nvGraphicFramePr>
        <p:xfrm>
          <a:off x="2032000" y="1847850"/>
          <a:ext cx="9550400" cy="429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2459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Uses – All Conditional</a:t>
            </a:r>
            <a:endParaRPr lang="en-US" dirty="0"/>
          </a:p>
        </p:txBody>
      </p:sp>
      <p:graphicFrame>
        <p:nvGraphicFramePr>
          <p:cNvPr id="3" name="Diagram 2"/>
          <p:cNvGraphicFramePr/>
          <p:nvPr>
            <p:extLst>
              <p:ext uri="{D42A27DB-BD31-4B8C-83A1-F6EECF244321}">
                <p14:modId xmlns:p14="http://schemas.microsoft.com/office/powerpoint/2010/main" val="3473754054"/>
              </p:ext>
            </p:extLst>
          </p:nvPr>
        </p:nvGraphicFramePr>
        <p:xfrm>
          <a:off x="5011270" y="750755"/>
          <a:ext cx="6961094" cy="583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1551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Contains a residence.</a:t>
            </a:r>
            <a:endParaRPr lang="en-US" dirty="0"/>
          </a:p>
        </p:txBody>
      </p:sp>
      <p:sp>
        <p:nvSpPr>
          <p:cNvPr id="3" name="TextBox 2"/>
          <p:cNvSpPr txBox="1"/>
          <p:nvPr/>
        </p:nvSpPr>
        <p:spPr>
          <a:xfrm>
            <a:off x="596154" y="3099468"/>
            <a:ext cx="8234081"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for an intensive grain drying or storage operation, or for intensive machinery or equipment storage activities used to support agricultural activities on other parcels of property operated by the same farming entity</a:t>
            </a:r>
            <a:r>
              <a:rPr lang="en-US" sz="2400" dirty="0" smtClean="0"/>
              <a:t>;</a:t>
            </a:r>
          </a:p>
        </p:txBody>
      </p:sp>
      <p:sp>
        <p:nvSpPr>
          <p:cNvPr id="4" name="Title 1"/>
          <p:cNvSpPr txBox="1">
            <a:spLocks/>
          </p:cNvSpPr>
          <p:nvPr/>
        </p:nvSpPr>
        <p:spPr>
          <a:xfrm>
            <a:off x="838200" y="1723311"/>
            <a:ext cx="10515600" cy="114118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Remaining Contiguous acreage used in the preceding year for one or more of Three defined Uses.</a:t>
            </a:r>
            <a:endParaRPr lang="en-US" dirty="0"/>
          </a:p>
        </p:txBody>
      </p:sp>
      <p:grpSp>
        <p:nvGrpSpPr>
          <p:cNvPr id="5" name="Group 4"/>
          <p:cNvGrpSpPr/>
          <p:nvPr/>
        </p:nvGrpSpPr>
        <p:grpSpPr>
          <a:xfrm>
            <a:off x="9661718" y="3099468"/>
            <a:ext cx="1519505" cy="1505136"/>
            <a:chOff x="3110153" y="167988"/>
            <a:chExt cx="1519505" cy="1505136"/>
          </a:xfrm>
        </p:grpSpPr>
        <p:sp>
          <p:nvSpPr>
            <p:cNvPr id="6" name="Rounded Rectangle 5"/>
            <p:cNvSpPr/>
            <p:nvPr/>
          </p:nvSpPr>
          <p:spPr>
            <a:xfrm>
              <a:off x="3110153" y="167988"/>
              <a:ext cx="1519505" cy="15051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3183628" y="241463"/>
              <a:ext cx="1372555" cy="1358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Intensive grain drying, Intensive Grain, Machinery, equipment storage. </a:t>
              </a:r>
              <a:endParaRPr lang="en-US" sz="1500" kern="1200" dirty="0"/>
            </a:p>
          </p:txBody>
        </p:sp>
      </p:grpSp>
    </p:spTree>
    <p:extLst>
      <p:ext uri="{BB962C8B-B14F-4D97-AF65-F5344CB8AC3E}">
        <p14:creationId xmlns:p14="http://schemas.microsoft.com/office/powerpoint/2010/main" val="7239179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Requires the Same Farm Entity To:</a:t>
            </a:r>
            <a:endParaRPr lang="en-US" dirty="0"/>
          </a:p>
        </p:txBody>
      </p:sp>
      <p:graphicFrame>
        <p:nvGraphicFramePr>
          <p:cNvPr id="7" name="Diagram 6"/>
          <p:cNvGraphicFramePr/>
          <p:nvPr>
            <p:extLst>
              <p:ext uri="{D42A27DB-BD31-4B8C-83A1-F6EECF244321}">
                <p14:modId xmlns:p14="http://schemas.microsoft.com/office/powerpoint/2010/main" val="2536278546"/>
              </p:ext>
            </p:extLst>
          </p:nvPr>
        </p:nvGraphicFramePr>
        <p:xfrm>
          <a:off x="3433484" y="1183341"/>
          <a:ext cx="6181164" cy="567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9834295" y="1948462"/>
            <a:ext cx="1519505" cy="1505136"/>
            <a:chOff x="3110153" y="167988"/>
            <a:chExt cx="1519505" cy="1505136"/>
          </a:xfrm>
        </p:grpSpPr>
        <p:sp>
          <p:nvSpPr>
            <p:cNvPr id="9" name="Rounded Rectangle 8"/>
            <p:cNvSpPr/>
            <p:nvPr/>
          </p:nvSpPr>
          <p:spPr>
            <a:xfrm>
              <a:off x="3110153" y="167988"/>
              <a:ext cx="1519505" cy="15051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3183628" y="241463"/>
              <a:ext cx="1372555" cy="1358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Intensive grain drying, Intensive Grain, Machinery, equipment storage. </a:t>
              </a:r>
              <a:endParaRPr lang="en-US" sz="1500" kern="1200" dirty="0"/>
            </a:p>
          </p:txBody>
        </p:sp>
      </p:grpSp>
      <p:sp>
        <p:nvSpPr>
          <p:cNvPr id="4" name="TextBox 3"/>
          <p:cNvSpPr txBox="1"/>
          <p:nvPr/>
        </p:nvSpPr>
        <p:spPr>
          <a:xfrm>
            <a:off x="815788" y="5803092"/>
            <a:ext cx="3472543" cy="923330"/>
          </a:xfrm>
          <a:prstGeom prst="rect">
            <a:avLst/>
          </a:prstGeom>
          <a:noFill/>
        </p:spPr>
        <p:txBody>
          <a:bodyPr wrap="square" rtlCol="0">
            <a:spAutoFit/>
          </a:bodyPr>
          <a:lstStyle/>
          <a:p>
            <a:r>
              <a:rPr lang="en-US" dirty="0" smtClean="0"/>
              <a:t>*Other properties operated by the entity do not have to be owned by the Farm Entity</a:t>
            </a:r>
            <a:endParaRPr lang="en-US" dirty="0"/>
          </a:p>
        </p:txBody>
      </p:sp>
    </p:spTree>
    <p:extLst>
      <p:ext uri="{BB962C8B-B14F-4D97-AF65-F5344CB8AC3E}">
        <p14:creationId xmlns:p14="http://schemas.microsoft.com/office/powerpoint/2010/main" val="22195596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Contains a residence.</a:t>
            </a:r>
            <a:endParaRPr lang="en-US" dirty="0"/>
          </a:p>
        </p:txBody>
      </p:sp>
      <p:sp>
        <p:nvSpPr>
          <p:cNvPr id="3" name="TextBox 2"/>
          <p:cNvSpPr txBox="1"/>
          <p:nvPr/>
        </p:nvSpPr>
        <p:spPr>
          <a:xfrm>
            <a:off x="482786" y="2653045"/>
            <a:ext cx="10515600"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smtClean="0"/>
              <a:t>as </a:t>
            </a:r>
            <a:r>
              <a:rPr lang="en-US" dirty="0"/>
              <a:t>a nursery, provided that only those acres used intensively to produce nursery stock are considered agricultural land; </a:t>
            </a:r>
            <a:endParaRPr lang="en-US" dirty="0" smtClean="0"/>
          </a:p>
        </p:txBody>
      </p:sp>
      <p:sp>
        <p:nvSpPr>
          <p:cNvPr id="4" name="Title 1"/>
          <p:cNvSpPr txBox="1">
            <a:spLocks/>
          </p:cNvSpPr>
          <p:nvPr/>
        </p:nvSpPr>
        <p:spPr>
          <a:xfrm>
            <a:off x="838200" y="1498600"/>
            <a:ext cx="10515600" cy="81282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Remaining Contiguous acreage used in the preceding year for one or more of Three defined Uses.</a:t>
            </a:r>
            <a:endParaRPr lang="en-US" dirty="0"/>
          </a:p>
        </p:txBody>
      </p:sp>
      <p:grpSp>
        <p:nvGrpSpPr>
          <p:cNvPr id="5" name="Group 4"/>
          <p:cNvGrpSpPr/>
          <p:nvPr/>
        </p:nvGrpSpPr>
        <p:grpSpPr>
          <a:xfrm>
            <a:off x="10484620" y="3029437"/>
            <a:ext cx="1393126" cy="1349755"/>
            <a:chOff x="5454431" y="4196640"/>
            <a:chExt cx="1393126" cy="1349755"/>
          </a:xfrm>
        </p:grpSpPr>
        <p:sp>
          <p:nvSpPr>
            <p:cNvPr id="6" name="Rounded Rectangle 5"/>
            <p:cNvSpPr/>
            <p:nvPr/>
          </p:nvSpPr>
          <p:spPr>
            <a:xfrm>
              <a:off x="5454431" y="4196640"/>
              <a:ext cx="1393126" cy="13497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520321" y="4262530"/>
              <a:ext cx="1261346" cy="1217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Intensive Nursery</a:t>
              </a:r>
              <a:endParaRPr lang="en-US" sz="2400" kern="1200" dirty="0"/>
            </a:p>
          </p:txBody>
        </p:sp>
      </p:grpSp>
      <p:sp>
        <p:nvSpPr>
          <p:cNvPr id="8" name="TextBox 7"/>
          <p:cNvSpPr txBox="1"/>
          <p:nvPr/>
        </p:nvSpPr>
        <p:spPr>
          <a:xfrm>
            <a:off x="798449" y="3369171"/>
            <a:ext cx="8938591" cy="3231654"/>
          </a:xfrm>
          <a:prstGeom prst="rect">
            <a:avLst/>
          </a:prstGeom>
          <a:noFill/>
        </p:spPr>
        <p:txBody>
          <a:bodyPr wrap="square" rtlCol="0">
            <a:spAutoFit/>
          </a:bodyPr>
          <a:lstStyle/>
          <a:p>
            <a:r>
              <a:rPr lang="en-US" dirty="0"/>
              <a:t>18H.02 DEFINITIONS.</a:t>
            </a:r>
          </a:p>
          <a:p>
            <a:r>
              <a:rPr lang="en-US" dirty="0" smtClean="0"/>
              <a:t>Subd</a:t>
            </a:r>
            <a:r>
              <a:rPr lang="en-US" dirty="0"/>
              <a:t>. 20.Nursery stock. "Nursery stock" means a plant intended for planting or propagation, including, but not limited to, trees, shrubs, vines, perennials, biennials, grafts, cuttings, and buds that may be sold for propagation, whether cultivated or wild, and all viable parts of these plants. </a:t>
            </a:r>
            <a:r>
              <a:rPr lang="en-US" dirty="0">
                <a:solidFill>
                  <a:srgbClr val="FF0000"/>
                </a:solidFill>
              </a:rPr>
              <a:t>Nursery stock does </a:t>
            </a:r>
            <a:r>
              <a:rPr lang="en-US" sz="2400" dirty="0">
                <a:solidFill>
                  <a:srgbClr val="FF0000"/>
                </a:solidFill>
              </a:rPr>
              <a:t>not</a:t>
            </a:r>
            <a:r>
              <a:rPr lang="en-US" dirty="0">
                <a:solidFill>
                  <a:srgbClr val="FF0000"/>
                </a:solidFill>
              </a:rPr>
              <a:t> include:</a:t>
            </a:r>
          </a:p>
          <a:p>
            <a:r>
              <a:rPr lang="en-US" dirty="0">
                <a:solidFill>
                  <a:srgbClr val="FF0000"/>
                </a:solidFill>
              </a:rPr>
              <a:t> </a:t>
            </a:r>
            <a:r>
              <a:rPr lang="en-US" dirty="0" smtClean="0">
                <a:solidFill>
                  <a:srgbClr val="FF0000"/>
                </a:solidFill>
              </a:rPr>
              <a:t>(</a:t>
            </a:r>
            <a:r>
              <a:rPr lang="en-US" dirty="0">
                <a:solidFill>
                  <a:srgbClr val="FF0000"/>
                </a:solidFill>
              </a:rPr>
              <a:t>1) field and forage crops or sod;</a:t>
            </a:r>
          </a:p>
          <a:p>
            <a:r>
              <a:rPr lang="en-US" dirty="0" smtClean="0">
                <a:solidFill>
                  <a:srgbClr val="FF0000"/>
                </a:solidFill>
              </a:rPr>
              <a:t>(</a:t>
            </a:r>
            <a:r>
              <a:rPr lang="en-US" dirty="0">
                <a:solidFill>
                  <a:srgbClr val="FF0000"/>
                </a:solidFill>
              </a:rPr>
              <a:t>2) seeds;</a:t>
            </a:r>
          </a:p>
          <a:p>
            <a:r>
              <a:rPr lang="en-US" dirty="0" smtClean="0">
                <a:solidFill>
                  <a:srgbClr val="FF0000"/>
                </a:solidFill>
              </a:rPr>
              <a:t>(</a:t>
            </a:r>
            <a:r>
              <a:rPr lang="en-US" dirty="0">
                <a:solidFill>
                  <a:srgbClr val="FF0000"/>
                </a:solidFill>
              </a:rPr>
              <a:t>3) vegetable plants, bulbs, or tubers;</a:t>
            </a:r>
          </a:p>
          <a:p>
            <a:r>
              <a:rPr lang="en-US" dirty="0" smtClean="0">
                <a:solidFill>
                  <a:srgbClr val="FF0000"/>
                </a:solidFill>
              </a:rPr>
              <a:t>(</a:t>
            </a:r>
            <a:r>
              <a:rPr lang="en-US" dirty="0">
                <a:solidFill>
                  <a:srgbClr val="FF0000"/>
                </a:solidFill>
              </a:rPr>
              <a:t>4) cut flowers, unless stems or other portions are intended for propagation;</a:t>
            </a:r>
          </a:p>
          <a:p>
            <a:r>
              <a:rPr lang="en-US" dirty="0" smtClean="0">
                <a:solidFill>
                  <a:srgbClr val="FF0000"/>
                </a:solidFill>
              </a:rPr>
              <a:t>(</a:t>
            </a:r>
            <a:r>
              <a:rPr lang="en-US" dirty="0">
                <a:solidFill>
                  <a:srgbClr val="FF0000"/>
                </a:solidFill>
              </a:rPr>
              <a:t>5) annuals; or</a:t>
            </a:r>
          </a:p>
          <a:p>
            <a:r>
              <a:rPr lang="en-US" dirty="0" smtClean="0">
                <a:solidFill>
                  <a:srgbClr val="FF0000"/>
                </a:solidFill>
              </a:rPr>
              <a:t>(</a:t>
            </a:r>
            <a:r>
              <a:rPr lang="en-US" dirty="0">
                <a:solidFill>
                  <a:srgbClr val="FF0000"/>
                </a:solidFill>
              </a:rPr>
              <a:t>6) Christmas trees.</a:t>
            </a:r>
          </a:p>
        </p:txBody>
      </p:sp>
    </p:spTree>
    <p:extLst>
      <p:ext uri="{BB962C8B-B14F-4D97-AF65-F5344CB8AC3E}">
        <p14:creationId xmlns:p14="http://schemas.microsoft.com/office/powerpoint/2010/main" val="5495441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Contains a residence.</a:t>
            </a:r>
            <a:endParaRPr lang="en-US" dirty="0"/>
          </a:p>
        </p:txBody>
      </p:sp>
      <p:sp>
        <p:nvSpPr>
          <p:cNvPr id="3" name="TextBox 2"/>
          <p:cNvSpPr txBox="1"/>
          <p:nvPr/>
        </p:nvSpPr>
        <p:spPr>
          <a:xfrm>
            <a:off x="838200" y="4662294"/>
            <a:ext cx="10515600" cy="1200329"/>
          </a:xfrm>
          <a:prstGeom prst="rect">
            <a:avLst/>
          </a:prstGeom>
          <a:noFill/>
        </p:spPr>
        <p:txBody>
          <a:bodyPr wrap="square" rtlCol="0">
            <a:spAutoFit/>
          </a:bodyPr>
          <a:lstStyle/>
          <a:p>
            <a:pPr marL="342900" indent="-342900">
              <a:buFont typeface="Wingdings" panose="05000000000000000000" pitchFamily="2" charset="2"/>
              <a:buChar char="Ø"/>
            </a:pPr>
            <a:r>
              <a:rPr lang="en-US" dirty="0" smtClean="0"/>
              <a:t>for </a:t>
            </a:r>
            <a:r>
              <a:rPr lang="en-US" dirty="0"/>
              <a:t>intensive market farming; for purposes of this paragraph, "market farming" means the cultivation of one or more fruits or vegetables or production of animal or other agricultural products for sale to local markets by the farmer or an organization with which the farmer is affiliated.</a:t>
            </a:r>
            <a:endParaRPr lang="en-US" dirty="0" smtClean="0"/>
          </a:p>
          <a:p>
            <a:pPr marL="285750" indent="-285750">
              <a:buFont typeface="Wingdings" panose="05000000000000000000" pitchFamily="2" charset="2"/>
              <a:buChar char="Ø"/>
            </a:pPr>
            <a:endParaRPr lang="en-US" dirty="0"/>
          </a:p>
        </p:txBody>
      </p:sp>
      <p:sp>
        <p:nvSpPr>
          <p:cNvPr id="4" name="Title 1"/>
          <p:cNvSpPr txBox="1">
            <a:spLocks/>
          </p:cNvSpPr>
          <p:nvPr/>
        </p:nvSpPr>
        <p:spPr>
          <a:xfrm>
            <a:off x="838200" y="1498600"/>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Remaining Contiguous acreage used in the preceding year for one or more of Three defined Uses.</a:t>
            </a:r>
            <a:endParaRPr lang="en-US" dirty="0"/>
          </a:p>
        </p:txBody>
      </p:sp>
      <p:grpSp>
        <p:nvGrpSpPr>
          <p:cNvPr id="5" name="Group 4"/>
          <p:cNvGrpSpPr/>
          <p:nvPr/>
        </p:nvGrpSpPr>
        <p:grpSpPr>
          <a:xfrm>
            <a:off x="10405987" y="2867804"/>
            <a:ext cx="1382444" cy="1345149"/>
            <a:chOff x="897595" y="4198942"/>
            <a:chExt cx="1382444" cy="1345149"/>
          </a:xfrm>
        </p:grpSpPr>
        <p:sp>
          <p:nvSpPr>
            <p:cNvPr id="6" name="Rounded Rectangle 5"/>
            <p:cNvSpPr/>
            <p:nvPr/>
          </p:nvSpPr>
          <p:spPr>
            <a:xfrm>
              <a:off x="897595" y="4198942"/>
              <a:ext cx="1382444" cy="134514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963260" y="4264607"/>
              <a:ext cx="1251114" cy="1213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Market Farming</a:t>
              </a:r>
              <a:endParaRPr lang="en-US" sz="2600" kern="1200" dirty="0"/>
            </a:p>
          </p:txBody>
        </p:sp>
      </p:grpSp>
      <p:sp>
        <p:nvSpPr>
          <p:cNvPr id="8" name="TextBox 7"/>
          <p:cNvSpPr txBox="1"/>
          <p:nvPr/>
        </p:nvSpPr>
        <p:spPr>
          <a:xfrm>
            <a:off x="1066800" y="3217212"/>
            <a:ext cx="8328212" cy="646331"/>
          </a:xfrm>
          <a:prstGeom prst="rect">
            <a:avLst/>
          </a:prstGeom>
          <a:noFill/>
        </p:spPr>
        <p:txBody>
          <a:bodyPr wrap="square" rtlCol="0">
            <a:spAutoFit/>
          </a:bodyPr>
          <a:lstStyle/>
          <a:p>
            <a:r>
              <a:rPr lang="en-US" dirty="0" smtClean="0"/>
              <a:t>Product must be sold by the farmer, or an organization the farmer is affiliated with, to a local market</a:t>
            </a:r>
            <a:endParaRPr lang="en-US" dirty="0"/>
          </a:p>
        </p:txBody>
      </p:sp>
    </p:spTree>
    <p:extLst>
      <p:ext uri="{BB962C8B-B14F-4D97-AF65-F5344CB8AC3E}">
        <p14:creationId xmlns:p14="http://schemas.microsoft.com/office/powerpoint/2010/main" val="412879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165" y="370821"/>
            <a:ext cx="10515600" cy="1325563"/>
          </a:xfrm>
        </p:spPr>
        <p:txBody>
          <a:bodyPr/>
          <a:lstStyle/>
          <a:p>
            <a:r>
              <a:rPr lang="en-US" dirty="0" smtClean="0"/>
              <a:t>Leftovers, Split Class</a:t>
            </a:r>
            <a:endParaRPr lang="en-US" dirty="0"/>
          </a:p>
        </p:txBody>
      </p:sp>
      <p:graphicFrame>
        <p:nvGraphicFramePr>
          <p:cNvPr id="5" name="Diagram 4"/>
          <p:cNvGraphicFramePr/>
          <p:nvPr>
            <p:extLst>
              <p:ext uri="{D42A27DB-BD31-4B8C-83A1-F6EECF244321}">
                <p14:modId xmlns:p14="http://schemas.microsoft.com/office/powerpoint/2010/main" val="1451327584"/>
              </p:ext>
            </p:extLst>
          </p:nvPr>
        </p:nvGraphicFramePr>
        <p:xfrm>
          <a:off x="6896099" y="2020669"/>
          <a:ext cx="4025900" cy="398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quot;No&quot; Symbol 5"/>
          <p:cNvSpPr/>
          <p:nvPr/>
        </p:nvSpPr>
        <p:spPr>
          <a:xfrm>
            <a:off x="6373811" y="2020669"/>
            <a:ext cx="5070475" cy="3812116"/>
          </a:xfrm>
          <a:prstGeom prst="noSmoking">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Disqualifier</a:t>
            </a:r>
            <a:endParaRPr lang="en-US" sz="4800" dirty="0">
              <a:solidFill>
                <a:schemeClr val="tx1"/>
              </a:solidFill>
            </a:endParaRPr>
          </a:p>
        </p:txBody>
      </p:sp>
      <p:sp>
        <p:nvSpPr>
          <p:cNvPr id="3" name="Rectangle 2"/>
          <p:cNvSpPr/>
          <p:nvPr/>
        </p:nvSpPr>
        <p:spPr>
          <a:xfrm>
            <a:off x="406956" y="1572236"/>
            <a:ext cx="5801445" cy="4708981"/>
          </a:xfrm>
          <a:prstGeom prst="rect">
            <a:avLst/>
          </a:prstGeom>
        </p:spPr>
        <p:txBody>
          <a:bodyPr wrap="square">
            <a:spAutoFit/>
          </a:bodyPr>
          <a:lstStyle/>
          <a:p>
            <a:pPr marL="285750" indent="-285750">
              <a:buFont typeface="Wingdings" panose="05000000000000000000" pitchFamily="2" charset="2"/>
              <a:buChar char="Ø"/>
            </a:pPr>
            <a:r>
              <a:rPr lang="en-US" sz="2000" dirty="0" smtClean="0"/>
              <a:t>There are no leftovers, the </a:t>
            </a:r>
            <a:r>
              <a:rPr lang="en-US" sz="2000" dirty="0"/>
              <a:t>contiguous acreage exclusive of the house, garage, and surrounding one acre of land </a:t>
            </a:r>
            <a:r>
              <a:rPr lang="en-US" sz="2000" dirty="0" smtClean="0"/>
              <a:t>must be used exclusively for one or more of the three defined uses, all of which are 2a.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smtClean="0"/>
              <a:t>The only Split class allowed is for the HGA, which </a:t>
            </a:r>
            <a:r>
              <a:rPr lang="en-US" sz="2000" dirty="0">
                <a:solidFill>
                  <a:prstClr val="black"/>
                </a:solidFill>
              </a:rPr>
              <a:t>is classified according to </a:t>
            </a:r>
            <a:r>
              <a:rPr lang="en-US" sz="2000" dirty="0" smtClean="0">
                <a:solidFill>
                  <a:prstClr val="black"/>
                </a:solidFill>
              </a:rPr>
              <a:t>use.</a:t>
            </a:r>
          </a:p>
          <a:p>
            <a:pPr marL="285750" indent="-285750">
              <a:buFont typeface="Wingdings" panose="05000000000000000000" pitchFamily="2" charset="2"/>
              <a:buChar char="Ø"/>
            </a:pPr>
            <a:endParaRPr lang="en-US" sz="2000" dirty="0">
              <a:solidFill>
                <a:prstClr val="black"/>
              </a:solidFill>
            </a:endParaRPr>
          </a:p>
          <a:p>
            <a:pPr marL="285750" indent="-285750">
              <a:buFont typeface="Wingdings" panose="05000000000000000000" pitchFamily="2" charset="2"/>
              <a:buChar char="Ø"/>
            </a:pPr>
            <a:r>
              <a:rPr lang="en-US" sz="2000" dirty="0" smtClean="0"/>
              <a:t>Homestead as </a:t>
            </a:r>
            <a:r>
              <a:rPr lang="en-US" sz="2000" dirty="0"/>
              <a:t>provided for in homestead statute, will not qualify for actively farming due to size</a:t>
            </a:r>
            <a:r>
              <a:rPr lang="en-US" sz="2000" dirty="0" smtClean="0"/>
              <a:t>.</a:t>
            </a:r>
          </a:p>
          <a:p>
            <a:endParaRPr lang="en-US" sz="2000" dirty="0" smtClean="0"/>
          </a:p>
          <a:p>
            <a:pPr marL="285750" indent="-285750">
              <a:buFont typeface="Wingdings" panose="05000000000000000000" pitchFamily="2" charset="2"/>
              <a:buChar char="Ø"/>
            </a:pPr>
            <a:r>
              <a:rPr lang="en-US" sz="2000" dirty="0"/>
              <a:t>uses which are 2a for other categories will disqualify for this category (otherwise would conflict with – 273.13 subd.23 (f) (1)- Exclusive use</a:t>
            </a:r>
            <a:r>
              <a:rPr lang="en-US" sz="2000" dirty="0" smtClean="0"/>
              <a:t>)</a:t>
            </a:r>
          </a:p>
        </p:txBody>
      </p:sp>
      <p:sp>
        <p:nvSpPr>
          <p:cNvPr id="7" name="Oval 6"/>
          <p:cNvSpPr/>
          <p:nvPr/>
        </p:nvSpPr>
        <p:spPr>
          <a:xfrm>
            <a:off x="9470372" y="2034349"/>
            <a:ext cx="582706" cy="564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148047" y="1869951"/>
            <a:ext cx="618564" cy="565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70573" y="2337968"/>
            <a:ext cx="197223" cy="2367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0395265" y="2198376"/>
            <a:ext cx="197223" cy="2367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Curved Left Arrow 10"/>
          <p:cNvSpPr/>
          <p:nvPr/>
        </p:nvSpPr>
        <p:spPr>
          <a:xfrm>
            <a:off x="10775576" y="2177082"/>
            <a:ext cx="942972" cy="148051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018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60698" cy="754548"/>
          </a:xfrm>
        </p:spPr>
        <p:txBody>
          <a:bodyPr>
            <a:normAutofit/>
          </a:bodyPr>
          <a:lstStyle/>
          <a:p>
            <a:r>
              <a:rPr lang="en-US" dirty="0" smtClean="0"/>
              <a:t>Use </a:t>
            </a:r>
            <a:r>
              <a:rPr lang="en-US" dirty="0"/>
              <a:t>Surveys lead to Discovery </a:t>
            </a:r>
            <a:r>
              <a:rPr lang="en-US" dirty="0" smtClean="0"/>
              <a:t>..</a:t>
            </a:r>
            <a:endParaRPr lang="en-US" dirty="0"/>
          </a:p>
        </p:txBody>
      </p:sp>
      <p:graphicFrame>
        <p:nvGraphicFramePr>
          <p:cNvPr id="3" name="Diagram 2"/>
          <p:cNvGraphicFramePr/>
          <p:nvPr>
            <p:extLst>
              <p:ext uri="{D42A27DB-BD31-4B8C-83A1-F6EECF244321}">
                <p14:modId xmlns:p14="http://schemas.microsoft.com/office/powerpoint/2010/main" val="1243509822"/>
              </p:ext>
            </p:extLst>
          </p:nvPr>
        </p:nvGraphicFramePr>
        <p:xfrm>
          <a:off x="883298" y="1240971"/>
          <a:ext cx="10515600" cy="561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2649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2364559"/>
              </p:ext>
            </p:extLst>
          </p:nvPr>
        </p:nvGraphicFramePr>
        <p:xfrm>
          <a:off x="2070875" y="1202475"/>
          <a:ext cx="7836930" cy="49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305167" y="3278659"/>
            <a:ext cx="1368346" cy="783242"/>
          </a:xfrm>
          <a:prstGeom prst="rect">
            <a:avLst/>
          </a:prstGeom>
        </p:spPr>
      </p:pic>
      <p:sp>
        <p:nvSpPr>
          <p:cNvPr id="6" name="Title 20"/>
          <p:cNvSpPr>
            <a:spLocks noGrp="1"/>
          </p:cNvSpPr>
          <p:nvPr>
            <p:ph type="title"/>
          </p:nvPr>
        </p:nvSpPr>
        <p:spPr>
          <a:xfrm>
            <a:off x="838200" y="365125"/>
            <a:ext cx="10515600" cy="763459"/>
          </a:xfrm>
        </p:spPr>
        <p:txBody>
          <a:bodyPr>
            <a:normAutofit fontScale="90000"/>
          </a:bodyPr>
          <a:lstStyle/>
          <a:p>
            <a:r>
              <a:rPr lang="en-US" dirty="0"/>
              <a:t>The Four categories, only </a:t>
            </a:r>
            <a:r>
              <a:rPr lang="en-US" dirty="0" smtClean="0"/>
              <a:t>four, </a:t>
            </a:r>
            <a:r>
              <a:rPr lang="en-US" dirty="0"/>
              <a:t>there are no more.</a:t>
            </a:r>
          </a:p>
        </p:txBody>
      </p:sp>
    </p:spTree>
    <p:extLst>
      <p:ext uri="{BB962C8B-B14F-4D97-AF65-F5344CB8AC3E}">
        <p14:creationId xmlns:p14="http://schemas.microsoft.com/office/powerpoint/2010/main" val="42937059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065930" y="1676122"/>
            <a:ext cx="6060141" cy="3293209"/>
          </a:xfrm>
          <a:prstGeom prst="rect">
            <a:avLst/>
          </a:prstGeom>
        </p:spPr>
        <p:txBody>
          <a:bodyPr wrap="square">
            <a:spAutoFit/>
          </a:bodyPr>
          <a:lstStyle/>
          <a:p>
            <a:r>
              <a:rPr lang="en-US" sz="1100" dirty="0" smtClean="0"/>
              <a:t>273.124 </a:t>
            </a:r>
            <a:r>
              <a:rPr lang="en-US" sz="1100" dirty="0" err="1" smtClean="0"/>
              <a:t>Subd</a:t>
            </a:r>
            <a:r>
              <a:rPr lang="en-US" sz="1100" dirty="0"/>
              <a:t>. </a:t>
            </a:r>
            <a:r>
              <a:rPr lang="en-US" sz="1000" dirty="0"/>
              <a:t>14</a:t>
            </a:r>
            <a:r>
              <a:rPr lang="en-US" sz="1000" dirty="0" smtClean="0"/>
              <a:t>. Agricultural </a:t>
            </a:r>
            <a:r>
              <a:rPr lang="en-US" sz="1000" dirty="0"/>
              <a:t>homesteads; special provisions.  (a) Real estate of less than ten acres that is the homestead of its owner must be classified as class 2a under section 273.13, subdivision 23, paragraph (a), if:</a:t>
            </a:r>
          </a:p>
          <a:p>
            <a:r>
              <a:rPr lang="en-US" sz="1000" dirty="0"/>
              <a:t> </a:t>
            </a:r>
          </a:p>
          <a:p>
            <a:r>
              <a:rPr lang="en-US" sz="1000" dirty="0"/>
              <a:t>(1) the parcel on which the house is located is contiguous on at least two sides to (</a:t>
            </a:r>
            <a:r>
              <a:rPr lang="en-US" sz="1000" dirty="0" err="1"/>
              <a:t>i</a:t>
            </a:r>
            <a:r>
              <a:rPr lang="en-US" sz="1000" dirty="0"/>
              <a:t>) agricultural land, (ii) land owned or administered by the United States Fish and Wildlife Service, or (iii) land administered by the Department of Natural Resources on which in lieu taxes are paid under sections 477A.11 to 477A.14;</a:t>
            </a:r>
          </a:p>
          <a:p>
            <a:endParaRPr lang="en-US" sz="1000" dirty="0"/>
          </a:p>
          <a:p>
            <a:r>
              <a:rPr lang="en-US" sz="1000" dirty="0"/>
              <a:t>(2) its owner also owns a noncontiguous parcel of agricultural land that is at least 20 acres;</a:t>
            </a:r>
          </a:p>
          <a:p>
            <a:endParaRPr lang="en-US" sz="1000" dirty="0"/>
          </a:p>
          <a:p>
            <a:r>
              <a:rPr lang="en-US" sz="1000" dirty="0"/>
              <a:t>(3) the noncontiguous land is located not farther than four townships or cities, or a combination of townships or cities from the homestead; and</a:t>
            </a:r>
          </a:p>
          <a:p>
            <a:endParaRPr lang="en-US" sz="1000" dirty="0"/>
          </a:p>
          <a:p>
            <a:r>
              <a:rPr lang="en-US" sz="1000" dirty="0"/>
              <a:t>(4) the agricultural use value of the noncontiguous land and farm buildings is equal to at least 50 percent of the market value of the house, garage, and one acre of land.</a:t>
            </a:r>
          </a:p>
          <a:p>
            <a:endParaRPr lang="en-US" sz="1000" dirty="0"/>
          </a:p>
          <a:p>
            <a:r>
              <a:rPr lang="en-US" sz="1000" dirty="0"/>
              <a:t>Homesteads initially classified as class 2a under the provisions of this paragraph shall remain classified as class 2a, irrespective of subsequent changes in the use of adjoining properties, as long as the homestead remains under the same ownership, the owner owns a noncontiguous parcel of agricultural land that is at least 20 acres, and the agricultural use value qualifies under clause (4). Homestead classification under this paragraph is limited to property that qualified under this paragraph for the 1998 assessment.</a:t>
            </a:r>
          </a:p>
        </p:txBody>
      </p:sp>
      <p:sp>
        <p:nvSpPr>
          <p:cNvPr id="3" name="TextBox 2"/>
          <p:cNvSpPr txBox="1"/>
          <p:nvPr/>
        </p:nvSpPr>
        <p:spPr>
          <a:xfrm>
            <a:off x="3316942" y="591670"/>
            <a:ext cx="3989293" cy="461665"/>
          </a:xfrm>
          <a:prstGeom prst="rect">
            <a:avLst/>
          </a:prstGeom>
          <a:noFill/>
        </p:spPr>
        <p:txBody>
          <a:bodyPr wrap="square" rtlCol="0">
            <a:spAutoFit/>
          </a:bodyPr>
          <a:lstStyle/>
          <a:p>
            <a:r>
              <a:rPr lang="en-US" sz="2400" dirty="0" smtClean="0"/>
              <a:t>Fine Print – 273.124 </a:t>
            </a:r>
            <a:r>
              <a:rPr lang="en-US" sz="2400" dirty="0" err="1" smtClean="0"/>
              <a:t>Subd</a:t>
            </a:r>
            <a:r>
              <a:rPr lang="en-US" sz="2400" dirty="0" smtClean="0"/>
              <a:t>. 14</a:t>
            </a:r>
            <a:endParaRPr lang="en-US" sz="2400" dirty="0"/>
          </a:p>
        </p:txBody>
      </p:sp>
      <p:sp>
        <p:nvSpPr>
          <p:cNvPr id="4" name="TextBox 3"/>
          <p:cNvSpPr txBox="1"/>
          <p:nvPr/>
        </p:nvSpPr>
        <p:spPr>
          <a:xfrm>
            <a:off x="367553" y="1053335"/>
            <a:ext cx="2545976" cy="1754326"/>
          </a:xfrm>
          <a:prstGeom prst="rect">
            <a:avLst/>
          </a:prstGeom>
          <a:noFill/>
        </p:spPr>
        <p:txBody>
          <a:bodyPr wrap="square" rtlCol="0">
            <a:spAutoFit/>
          </a:bodyPr>
          <a:lstStyle/>
          <a:p>
            <a:r>
              <a:rPr lang="en-US" dirty="0" smtClean="0"/>
              <a:t>In The Homestead Statute, there is a Grandfather Clause for Properties which qualified for the 1998 assessment</a:t>
            </a:r>
            <a:endParaRPr lang="en-US" dirty="0"/>
          </a:p>
        </p:txBody>
      </p:sp>
    </p:spTree>
    <p:extLst>
      <p:ext uri="{BB962C8B-B14F-4D97-AF65-F5344CB8AC3E}">
        <p14:creationId xmlns:p14="http://schemas.microsoft.com/office/powerpoint/2010/main" val="13009653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Agricultural Production and Purposes</a:t>
            </a:r>
            <a:endParaRPr lang="en-US" dirty="0"/>
          </a:p>
        </p:txBody>
      </p:sp>
      <p:sp>
        <p:nvSpPr>
          <p:cNvPr id="4" name="Subtitle 3"/>
          <p:cNvSpPr>
            <a:spLocks noGrp="1"/>
          </p:cNvSpPr>
          <p:nvPr>
            <p:ph type="subTitle" idx="1"/>
          </p:nvPr>
        </p:nvSpPr>
        <p:spPr/>
        <p:txBody>
          <a:bodyPr/>
          <a:lstStyle/>
          <a:p>
            <a:r>
              <a:rPr lang="en-US" dirty="0" smtClean="0"/>
              <a:t>Applying 273.13 Subd 23</a:t>
            </a:r>
            <a:endParaRPr lang="en-US" dirty="0"/>
          </a:p>
        </p:txBody>
      </p:sp>
    </p:spTree>
    <p:extLst>
      <p:ext uri="{BB962C8B-B14F-4D97-AF65-F5344CB8AC3E}">
        <p14:creationId xmlns:p14="http://schemas.microsoft.com/office/powerpoint/2010/main" val="42033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24499</TotalTime>
  <Words>10680</Words>
  <Application>Microsoft Office PowerPoint</Application>
  <PresentationFormat>Widescreen</PresentationFormat>
  <Paragraphs>962</Paragraphs>
  <Slides>92</Slides>
  <Notes>91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Calibri</vt:lpstr>
      <vt:lpstr>Calibri Light</vt:lpstr>
      <vt:lpstr>Calibri-Bold</vt:lpstr>
      <vt:lpstr>Georgia</vt:lpstr>
      <vt:lpstr>inherit</vt:lpstr>
      <vt:lpstr>Times New Roman</vt:lpstr>
      <vt:lpstr>Wingdings</vt:lpstr>
      <vt:lpstr>Office Theme</vt:lpstr>
      <vt:lpstr>Agricultural Production and Purposes</vt:lpstr>
      <vt:lpstr>Content</vt:lpstr>
      <vt:lpstr>273.13 Subd 23 Overview</vt:lpstr>
      <vt:lpstr>Class 2a –Agricultural Land – Ground Rules</vt:lpstr>
      <vt:lpstr>Class 2a -House, Garage and One Acre (HGA)</vt:lpstr>
      <vt:lpstr>Split Class – Value and Acres</vt:lpstr>
      <vt:lpstr>County Policy</vt:lpstr>
      <vt:lpstr>Ag Use Survey</vt:lpstr>
      <vt:lpstr>Use Surveys lead to Discovery ..</vt:lpstr>
      <vt:lpstr>PowerPoint Presentation</vt:lpstr>
      <vt:lpstr>The Goal</vt:lpstr>
      <vt:lpstr>Agricultural Production and Purposes</vt:lpstr>
      <vt:lpstr>2a – Four Statutory Categories</vt:lpstr>
      <vt:lpstr>PowerPoint Presentation</vt:lpstr>
      <vt:lpstr>Most Common</vt:lpstr>
      <vt:lpstr>Contiguous, what’s that mean? - Two Variations</vt:lpstr>
      <vt:lpstr>10 Contiguous Acres Being Used For Agricultural Purposes    Contiguous relating to property use within a parcel or a group of parcels with common ownership.</vt:lpstr>
      <vt:lpstr>In some rare circumstances …. Contiguous relating to property use within a parcel or a group of parcels with common ownership.</vt:lpstr>
      <vt:lpstr>Agricultural Purposes – 21 defined uses within 273.13 Subd.23 (e) (1)</vt:lpstr>
      <vt:lpstr>Apparent Production Uses – Common Characteristics</vt:lpstr>
      <vt:lpstr>Production equals 2a classification when …..</vt:lpstr>
      <vt:lpstr>Apparent Production Uses – Getting to 10 acres -17 avenues and countless combined paths.</vt:lpstr>
      <vt:lpstr>Production for the                    sale of:</vt:lpstr>
      <vt:lpstr>Livestock, Dairy animals/products – Pasture/ Barnyard</vt:lpstr>
      <vt:lpstr>Grain – Small Grain, Row Crops</vt:lpstr>
      <vt:lpstr>Forage – Hay, Silage</vt:lpstr>
      <vt:lpstr>Production for the                     sale of:</vt:lpstr>
      <vt:lpstr>Poultry and Poultry Products</vt:lpstr>
      <vt:lpstr>Fruit of all Kinds, Vegetables</vt:lpstr>
      <vt:lpstr>Trees, grown for sale as a crop, including short rotation woody crops, and not sold for timber, lumber, wood, or wood products</vt:lpstr>
      <vt:lpstr>Short Rotation Woody Crops</vt:lpstr>
      <vt:lpstr>Horticultural and Nursery Stock </vt:lpstr>
      <vt:lpstr>Nursery Stock is subject to 18H Nursery Law</vt:lpstr>
      <vt:lpstr>Horticultural Stock – Not defined by statute…</vt:lpstr>
      <vt:lpstr>Maple Syrup/trees - conditional</vt:lpstr>
      <vt:lpstr>Production for the                        sale of:</vt:lpstr>
      <vt:lpstr>Bees, and Apiary Products “by the owner”</vt:lpstr>
      <vt:lpstr>Fur Bearing Animals</vt:lpstr>
      <vt:lpstr>Insects that are primarily bred to be used as food for animals</vt:lpstr>
      <vt:lpstr>Game birds and waterfowl for game farms / shooting preserves</vt:lpstr>
      <vt:lpstr>Aquaculture - Conditional</vt:lpstr>
      <vt:lpstr>Commercial Boarding of Horses - Conditional</vt:lpstr>
      <vt:lpstr>Whose Horse is it?</vt:lpstr>
      <vt:lpstr>Nonprofit equestrian organization - Conditional</vt:lpstr>
      <vt:lpstr>Drying, or storage of agricultural products , machinery or equipment  - Conditional “By The Owner”</vt:lpstr>
      <vt:lpstr>Agricultural Purposes – 20 defined uses apply to 273.13 Subd.23 (e) (1)</vt:lpstr>
      <vt:lpstr>Obscure Agricultural Purposes– Typical Characteristics</vt:lpstr>
      <vt:lpstr>Qualified Acreage</vt:lpstr>
      <vt:lpstr>Conservation Program</vt:lpstr>
      <vt:lpstr>Reinvest In Minnesota</vt:lpstr>
      <vt:lpstr>Conservation Reserve Program</vt:lpstr>
      <vt:lpstr>Similar state or federal conservation program</vt:lpstr>
      <vt:lpstr>Local conservation programs</vt:lpstr>
      <vt:lpstr>And then …. Left Overs</vt:lpstr>
      <vt:lpstr>Left Overs – 2a Inclusion</vt:lpstr>
      <vt:lpstr>  2a - lakes, rivers, and streams</vt:lpstr>
      <vt:lpstr>Left Overs -2b Split Class</vt:lpstr>
      <vt:lpstr>Left Overs – Homestead implications</vt:lpstr>
      <vt:lpstr>2a – Four Statutory Categories</vt:lpstr>
      <vt:lpstr>Some times you find …</vt:lpstr>
      <vt:lpstr>2a Classification Wild Card</vt:lpstr>
      <vt:lpstr>From the Property Tax Administrators Manual</vt:lpstr>
      <vt:lpstr>Subjective Variables</vt:lpstr>
      <vt:lpstr>A Resource for consideration – NOT a requirement for Ag Class </vt:lpstr>
      <vt:lpstr>A Resource for consideration</vt:lpstr>
      <vt:lpstr>A Resource for consideration</vt:lpstr>
      <vt:lpstr>A Resource for consideration </vt:lpstr>
      <vt:lpstr>A Resource for consideration </vt:lpstr>
      <vt:lpstr>A Resource for consideration </vt:lpstr>
      <vt:lpstr>And then …. Left Overs</vt:lpstr>
      <vt:lpstr>Left Overs – 2a Inclusion</vt:lpstr>
      <vt:lpstr>          2a - lakes, rivers, and streams</vt:lpstr>
      <vt:lpstr>Left Overs -2b Split Class</vt:lpstr>
      <vt:lpstr>Left Overs – Homestead implications</vt:lpstr>
      <vt:lpstr>2a – Four Statutory Categories</vt:lpstr>
      <vt:lpstr>Real Estate of Less Than 10 Acres</vt:lpstr>
      <vt:lpstr>From the Property Tax Administrators Manual</vt:lpstr>
      <vt:lpstr>Agricultural Purposes</vt:lpstr>
      <vt:lpstr>Some Particulars</vt:lpstr>
      <vt:lpstr>Leftovers, Split Class</vt:lpstr>
      <vt:lpstr>2a – Four Statutory Categories</vt:lpstr>
      <vt:lpstr>Most limited</vt:lpstr>
      <vt:lpstr>Exclusive Uses</vt:lpstr>
      <vt:lpstr>Three Uses – All Conditional</vt:lpstr>
      <vt:lpstr>Contains a residence.</vt:lpstr>
      <vt:lpstr>Requires the Same Farm Entity To:</vt:lpstr>
      <vt:lpstr>Contains a residence.</vt:lpstr>
      <vt:lpstr>Contains a residence.</vt:lpstr>
      <vt:lpstr>Leftovers, Split Class</vt:lpstr>
      <vt:lpstr>The Four categories, only four, there are no more.</vt:lpstr>
      <vt:lpstr>PowerPoint Presentation</vt:lpstr>
      <vt:lpstr>Agricultural Production and Purposes</vt:lpstr>
    </vt:vector>
  </TitlesOfParts>
  <Company>MN Department of Revenue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dc:title>
  <dc:creator>Zimmermann, Gale (MDOR)</dc:creator>
  <cp:lastModifiedBy>Koehn, Mark</cp:lastModifiedBy>
  <cp:revision>447</cp:revision>
  <dcterms:created xsi:type="dcterms:W3CDTF">2018-01-03T19:46:56Z</dcterms:created>
  <dcterms:modified xsi:type="dcterms:W3CDTF">2018-05-24T20:00:01Z</dcterms:modified>
</cp:coreProperties>
</file>